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54" r:id="rId2"/>
    <p:sldId id="355" r:id="rId3"/>
    <p:sldId id="384" r:id="rId4"/>
    <p:sldId id="385" r:id="rId5"/>
    <p:sldId id="398" r:id="rId6"/>
    <p:sldId id="387" r:id="rId7"/>
    <p:sldId id="388" r:id="rId8"/>
    <p:sldId id="389" r:id="rId9"/>
    <p:sldId id="390" r:id="rId10"/>
    <p:sldId id="391" r:id="rId11"/>
    <p:sldId id="392" r:id="rId12"/>
    <p:sldId id="397" r:id="rId13"/>
    <p:sldId id="394" r:id="rId14"/>
    <p:sldId id="395" r:id="rId15"/>
    <p:sldId id="399" r:id="rId16"/>
    <p:sldId id="400" r:id="rId17"/>
    <p:sldId id="401" r:id="rId18"/>
    <p:sldId id="396" r:id="rId19"/>
  </p:sldIdLst>
  <p:sldSz cx="9144000" cy="5143500" type="screen16x9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>
          <p15:clr>
            <a:srgbClr val="A4A3A4"/>
          </p15:clr>
        </p15:guide>
        <p15:guide id="2" orient="horz" pos="1030">
          <p15:clr>
            <a:srgbClr val="A4A3A4"/>
          </p15:clr>
        </p15:guide>
        <p15:guide id="3" pos="2835">
          <p15:clr>
            <a:srgbClr val="A4A3A4"/>
          </p15:clr>
        </p15:guide>
        <p15:guide id="4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33">
          <p15:clr>
            <a:srgbClr val="A4A3A4"/>
          </p15:clr>
        </p15:guide>
        <p15:guide id="2" pos="210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刘晓光" initials="LX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D4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4" autoAdjust="0"/>
    <p:restoredTop sz="85451" autoAdjust="0"/>
  </p:normalViewPr>
  <p:slideViewPr>
    <p:cSldViewPr>
      <p:cViewPr>
        <p:scale>
          <a:sx n="150" d="100"/>
          <a:sy n="150" d="100"/>
        </p:scale>
        <p:origin x="384" y="60"/>
      </p:cViewPr>
      <p:guideLst>
        <p:guide orient="horz" pos="2210"/>
        <p:guide orient="horz" pos="1030"/>
        <p:guide pos="2835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4026" y="102"/>
      </p:cViewPr>
      <p:guideLst>
        <p:guide orient="horz" pos="3233"/>
        <p:guide pos="210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583854949719118E-2"/>
          <c:y val="7.132782445215885E-2"/>
          <c:w val="0.932817963769488"/>
          <c:h val="0.674881715613541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准确率</c:v>
                </c:pt>
                <c:pt idx="1">
                  <c:v>时间</c:v>
                </c:pt>
                <c:pt idx="2">
                  <c:v>人力</c:v>
                </c:pt>
                <c:pt idx="3">
                  <c:v>RW率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0.8</c:v>
                </c:pt>
                <c:pt idx="1">
                  <c:v>0.92</c:v>
                </c:pt>
                <c:pt idx="2">
                  <c:v>0.92</c:v>
                </c:pt>
                <c:pt idx="3" formatCode="0.00%">
                  <c:v>0.75000000000000178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0C-4662-956C-F91BEE72A3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292100" dist="76200" dir="13500000" sx="101000" sy="101000" algn="br" rotWithShape="0">
                <a:prstClr val="black">
                  <a:alpha val="19000"/>
                </a:prst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准确率</c:v>
                </c:pt>
                <c:pt idx="1">
                  <c:v>时间</c:v>
                </c:pt>
                <c:pt idx="2">
                  <c:v>人力</c:v>
                </c:pt>
                <c:pt idx="3">
                  <c:v>RW率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0.9</c:v>
                </c:pt>
                <c:pt idx="1">
                  <c:v>0.22000000000000011</c:v>
                </c:pt>
                <c:pt idx="2">
                  <c:v>0.32000000000000045</c:v>
                </c:pt>
                <c:pt idx="3" formatCode="0.00%">
                  <c:v>0.62000000000000177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0C-4662-956C-F91BEE72A3EF}"/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55"/>
        <c:overlap val="27"/>
        <c:axId val="210619776"/>
        <c:axId val="172897408"/>
      </c:barChart>
      <c:catAx>
        <c:axId val="210619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1" i="0" u="none" strike="noStrike" kern="1200" cap="none" spc="20" normalizeH="0" baseline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72897408"/>
        <c:crosses val="autoZero"/>
        <c:auto val="1"/>
        <c:lblAlgn val="ctr"/>
        <c:lblOffset val="100"/>
        <c:noMultiLvlLbl val="0"/>
      </c:catAx>
      <c:valAx>
        <c:axId val="17289740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10619776"/>
        <c:crosses val="autoZero"/>
        <c:crossBetween val="between"/>
        <c:min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5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3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0.60400000000000165</c:v>
                </c:pt>
                <c:pt idx="1">
                  <c:v>0.7590000000000019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A7-4C70-A327-6DEAC09DA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27"/>
        <c:axId val="204001664"/>
        <c:axId val="204003200"/>
      </c:barChart>
      <c:catAx>
        <c:axId val="204001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4003200"/>
        <c:crosses val="autoZero"/>
        <c:auto val="1"/>
        <c:lblAlgn val="ctr"/>
        <c:lblOffset val="100"/>
        <c:noMultiLvlLbl val="0"/>
      </c:catAx>
      <c:valAx>
        <c:axId val="20400320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204001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0790F1-3BED-46AC-9797-34217A1EE119}" type="doc">
      <dgm:prSet loTypeId="urn:microsoft.com/office/officeart/2005/8/layout/list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E3948AC9-E781-4599-BFBE-B1EEAA9EC4C2}">
      <dgm:prSet phldrT="[文本]" custT="1"/>
      <dgm:spPr/>
      <dgm:t>
        <a:bodyPr/>
        <a:lstStyle/>
        <a:p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一、实施背景</a:t>
          </a:r>
        </a:p>
      </dgm:t>
    </dgm:pt>
    <dgm:pt modelId="{F5E49C7D-2F52-4A75-9A92-0005D23E1EE4}" type="parTrans" cxnId="{469396FA-0176-49D1-BD93-A769182B8F36}">
      <dgm:prSet/>
      <dgm:spPr/>
      <dgm:t>
        <a:bodyPr/>
        <a:lstStyle/>
        <a:p>
          <a:endParaRPr lang="zh-CN" altLang="en-US" sz="1800" b="1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EC20C739-F116-4F51-83B9-087EF3B80508}" type="sibTrans" cxnId="{469396FA-0176-49D1-BD93-A769182B8F36}">
      <dgm:prSet/>
      <dgm:spPr/>
      <dgm:t>
        <a:bodyPr/>
        <a:lstStyle/>
        <a:p>
          <a:endParaRPr lang="zh-CN" altLang="en-US" sz="1800" b="1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C27F77C1-C40A-4F45-98EA-2A292FA0C938}">
      <dgm:prSet phldrT="[文本]" custT="1"/>
      <dgm:spPr/>
      <dgm:t>
        <a:bodyPr/>
        <a:lstStyle/>
        <a:p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二、系统功能介绍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——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智能制造之路</a:t>
          </a:r>
        </a:p>
      </dgm:t>
    </dgm:pt>
    <dgm:pt modelId="{272B4F55-DC77-4CC2-B37B-8EF277FE67F2}" type="parTrans" cxnId="{CD34DEAD-BDB9-444F-9FAE-D3828A4D3BEF}">
      <dgm:prSet/>
      <dgm:spPr/>
      <dgm:t>
        <a:bodyPr/>
        <a:lstStyle/>
        <a:p>
          <a:endParaRPr lang="zh-CN" altLang="en-US" sz="1800" b="1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9813302B-E173-4288-B038-C26067A73F14}" type="sibTrans" cxnId="{CD34DEAD-BDB9-444F-9FAE-D3828A4D3BEF}">
      <dgm:prSet/>
      <dgm:spPr/>
      <dgm:t>
        <a:bodyPr/>
        <a:lstStyle/>
        <a:p>
          <a:endParaRPr lang="zh-CN" altLang="en-US" sz="1800" b="1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04C4ED0E-534B-4384-AB41-516B8631E957}">
      <dgm:prSet phldrT="[文本]" custT="1"/>
      <dgm:spPr/>
      <dgm:t>
        <a:bodyPr/>
        <a:lstStyle/>
        <a:p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三、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系统设计与实现</a:t>
          </a:r>
          <a:endParaRPr lang="zh-CN" altLang="en-US" sz="1800" b="1" dirty="0">
            <a:latin typeface="微软雅黑" pitchFamily="34" charset="-122"/>
            <a:ea typeface="微软雅黑" pitchFamily="34" charset="-122"/>
          </a:endParaRPr>
        </a:p>
      </dgm:t>
    </dgm:pt>
    <dgm:pt modelId="{2213CDB8-6C1F-40E8-BC60-819DA714B400}" type="parTrans" cxnId="{76427050-4B20-4B6A-96A0-35B8E5B6B413}">
      <dgm:prSet/>
      <dgm:spPr/>
      <dgm:t>
        <a:bodyPr/>
        <a:lstStyle/>
        <a:p>
          <a:endParaRPr lang="zh-CN" altLang="en-US" sz="1800" b="1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E849DA2A-0E96-482E-BC2D-7492E0D424DC}" type="sibTrans" cxnId="{76427050-4B20-4B6A-96A0-35B8E5B6B413}">
      <dgm:prSet/>
      <dgm:spPr/>
      <dgm:t>
        <a:bodyPr/>
        <a:lstStyle/>
        <a:p>
          <a:endParaRPr lang="zh-CN" altLang="en-US" sz="1800" b="1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761C0C47-FDE3-4518-B32F-E4E15FCEF29C}">
      <dgm:prSet phldrT="[文本]" custT="1"/>
      <dgm:spPr/>
      <dgm:t>
        <a:bodyPr/>
        <a:lstStyle/>
        <a:p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四、</a:t>
          </a:r>
          <a:r>
            <a:rPr 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总结与展望</a:t>
          </a:r>
          <a:endParaRPr lang="zh-CN" altLang="en-US" sz="1800" b="1" dirty="0">
            <a:latin typeface="微软雅黑" pitchFamily="34" charset="-122"/>
            <a:ea typeface="微软雅黑" pitchFamily="34" charset="-122"/>
          </a:endParaRPr>
        </a:p>
      </dgm:t>
    </dgm:pt>
    <dgm:pt modelId="{F5C929F9-691D-4D9A-A783-DCABC21E997C}" type="parTrans" cxnId="{8A732D79-5E64-4C5E-9C8E-B46312105A84}">
      <dgm:prSet/>
      <dgm:spPr/>
      <dgm:t>
        <a:bodyPr/>
        <a:lstStyle/>
        <a:p>
          <a:endParaRPr lang="zh-CN" altLang="en-US" sz="1800" b="1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8535E999-8E81-4E3D-BAAB-DF9665FDEE33}" type="sibTrans" cxnId="{8A732D79-5E64-4C5E-9C8E-B46312105A84}">
      <dgm:prSet/>
      <dgm:spPr/>
      <dgm:t>
        <a:bodyPr/>
        <a:lstStyle/>
        <a:p>
          <a:endParaRPr lang="zh-CN" altLang="en-US" sz="1800" b="1">
            <a:solidFill>
              <a:srgbClr val="002060"/>
            </a:solidFill>
            <a:latin typeface="微软雅黑" pitchFamily="34" charset="-122"/>
            <a:ea typeface="微软雅黑" pitchFamily="34" charset="-122"/>
          </a:endParaRPr>
        </a:p>
      </dgm:t>
    </dgm:pt>
    <dgm:pt modelId="{4A151E08-D97D-4226-A9A0-5BE721AFA360}">
      <dgm:prSet phldrT="[文本]" custT="1"/>
      <dgm:spPr/>
      <dgm:t>
        <a:bodyPr/>
        <a:lstStyle/>
        <a:p>
          <a:r>
            <a:rPr lang="zh-CN" altLang="en-US" sz="1800" b="1" dirty="0">
              <a:latin typeface="微软雅黑" pitchFamily="34" charset="-122"/>
              <a:ea typeface="微软雅黑" pitchFamily="34" charset="-122"/>
            </a:rPr>
            <a:t>五、功能简介</a:t>
          </a:r>
        </a:p>
      </dgm:t>
    </dgm:pt>
    <dgm:pt modelId="{E0C463E2-1F7B-4ED1-A234-C90B674A0B70}" type="parTrans" cxnId="{5B57D107-9819-4016-8863-860CF3769CF4}">
      <dgm:prSet/>
      <dgm:spPr/>
      <dgm:t>
        <a:bodyPr/>
        <a:lstStyle/>
        <a:p>
          <a:endParaRPr lang="zh-CN" altLang="en-US"/>
        </a:p>
      </dgm:t>
    </dgm:pt>
    <dgm:pt modelId="{D98BCBCF-C64A-486C-97AF-5313305991E0}" type="sibTrans" cxnId="{5B57D107-9819-4016-8863-860CF3769CF4}">
      <dgm:prSet/>
      <dgm:spPr/>
      <dgm:t>
        <a:bodyPr/>
        <a:lstStyle/>
        <a:p>
          <a:endParaRPr lang="zh-CN" altLang="en-US"/>
        </a:p>
      </dgm:t>
    </dgm:pt>
    <dgm:pt modelId="{94041857-E17D-43E5-A163-AC2BA9AD22E7}" type="pres">
      <dgm:prSet presAssocID="{340790F1-3BED-46AC-9797-34217A1EE119}" presName="linear" presStyleCnt="0">
        <dgm:presLayoutVars>
          <dgm:dir/>
          <dgm:animLvl val="lvl"/>
          <dgm:resizeHandles val="exact"/>
        </dgm:presLayoutVars>
      </dgm:prSet>
      <dgm:spPr/>
    </dgm:pt>
    <dgm:pt modelId="{4D531DCB-D6DB-407D-9740-08C94C392681}" type="pres">
      <dgm:prSet presAssocID="{E3948AC9-E781-4599-BFBE-B1EEAA9EC4C2}" presName="parentLin" presStyleCnt="0"/>
      <dgm:spPr/>
    </dgm:pt>
    <dgm:pt modelId="{2FDAEBD0-29ED-46B5-B86C-E931A6158FEF}" type="pres">
      <dgm:prSet presAssocID="{E3948AC9-E781-4599-BFBE-B1EEAA9EC4C2}" presName="parentLeftMargin" presStyleLbl="node1" presStyleIdx="0" presStyleCnt="5"/>
      <dgm:spPr/>
    </dgm:pt>
    <dgm:pt modelId="{4F68F928-9793-4B75-980C-6658EC556CD0}" type="pres">
      <dgm:prSet presAssocID="{E3948AC9-E781-4599-BFBE-B1EEAA9EC4C2}" presName="parentText" presStyleLbl="node1" presStyleIdx="0" presStyleCnt="5" custScaleX="126490" custLinFactNeighborY="-1660">
        <dgm:presLayoutVars>
          <dgm:chMax val="0"/>
          <dgm:bulletEnabled val="1"/>
        </dgm:presLayoutVars>
      </dgm:prSet>
      <dgm:spPr/>
    </dgm:pt>
    <dgm:pt modelId="{87848ABE-63F1-47A1-B3E6-354CB7D2CE8C}" type="pres">
      <dgm:prSet presAssocID="{E3948AC9-E781-4599-BFBE-B1EEAA9EC4C2}" presName="negativeSpace" presStyleCnt="0"/>
      <dgm:spPr/>
    </dgm:pt>
    <dgm:pt modelId="{4E0B5F42-85E3-4374-93AF-7322FA3A283B}" type="pres">
      <dgm:prSet presAssocID="{E3948AC9-E781-4599-BFBE-B1EEAA9EC4C2}" presName="childText" presStyleLbl="conFgAcc1" presStyleIdx="0" presStyleCnt="5">
        <dgm:presLayoutVars>
          <dgm:bulletEnabled val="1"/>
        </dgm:presLayoutVars>
      </dgm:prSet>
      <dgm:spPr/>
    </dgm:pt>
    <dgm:pt modelId="{A348FA47-E820-471B-BFD3-A304D51FF8E8}" type="pres">
      <dgm:prSet presAssocID="{EC20C739-F116-4F51-83B9-087EF3B80508}" presName="spaceBetweenRectangles" presStyleCnt="0"/>
      <dgm:spPr/>
    </dgm:pt>
    <dgm:pt modelId="{E25D2FC4-CEC3-4975-9330-E3075CF833FD}" type="pres">
      <dgm:prSet presAssocID="{C27F77C1-C40A-4F45-98EA-2A292FA0C938}" presName="parentLin" presStyleCnt="0"/>
      <dgm:spPr/>
    </dgm:pt>
    <dgm:pt modelId="{AF8393EA-387A-49D6-AEA2-6ED0456683EC}" type="pres">
      <dgm:prSet presAssocID="{C27F77C1-C40A-4F45-98EA-2A292FA0C938}" presName="parentLeftMargin" presStyleLbl="node1" presStyleIdx="0" presStyleCnt="5"/>
      <dgm:spPr/>
    </dgm:pt>
    <dgm:pt modelId="{6E844CF0-2C11-4EAC-A766-ED0482A06A7B}" type="pres">
      <dgm:prSet presAssocID="{C27F77C1-C40A-4F45-98EA-2A292FA0C938}" presName="parentText" presStyleLbl="node1" presStyleIdx="1" presStyleCnt="5" custScaleX="126490">
        <dgm:presLayoutVars>
          <dgm:chMax val="0"/>
          <dgm:bulletEnabled val="1"/>
        </dgm:presLayoutVars>
      </dgm:prSet>
      <dgm:spPr/>
    </dgm:pt>
    <dgm:pt modelId="{555DAAFC-A9CB-4E46-A0FB-423A1DDD7765}" type="pres">
      <dgm:prSet presAssocID="{C27F77C1-C40A-4F45-98EA-2A292FA0C938}" presName="negativeSpace" presStyleCnt="0"/>
      <dgm:spPr/>
    </dgm:pt>
    <dgm:pt modelId="{862BB3CE-2D41-474C-9646-59E0031E67B6}" type="pres">
      <dgm:prSet presAssocID="{C27F77C1-C40A-4F45-98EA-2A292FA0C938}" presName="childText" presStyleLbl="conFgAcc1" presStyleIdx="1" presStyleCnt="5">
        <dgm:presLayoutVars>
          <dgm:bulletEnabled val="1"/>
        </dgm:presLayoutVars>
      </dgm:prSet>
      <dgm:spPr/>
    </dgm:pt>
    <dgm:pt modelId="{30725BD3-2076-476E-B673-CC75B880D615}" type="pres">
      <dgm:prSet presAssocID="{9813302B-E173-4288-B038-C26067A73F14}" presName="spaceBetweenRectangles" presStyleCnt="0"/>
      <dgm:spPr/>
    </dgm:pt>
    <dgm:pt modelId="{D66400B4-9E35-45EE-A334-3DB19843C6BF}" type="pres">
      <dgm:prSet presAssocID="{04C4ED0E-534B-4384-AB41-516B8631E957}" presName="parentLin" presStyleCnt="0"/>
      <dgm:spPr/>
    </dgm:pt>
    <dgm:pt modelId="{034E1559-4326-4D19-BD44-221C2D55FEE2}" type="pres">
      <dgm:prSet presAssocID="{04C4ED0E-534B-4384-AB41-516B8631E957}" presName="parentLeftMargin" presStyleLbl="node1" presStyleIdx="1" presStyleCnt="5"/>
      <dgm:spPr/>
    </dgm:pt>
    <dgm:pt modelId="{84B5CCAC-A2DA-4A04-8B33-12DB93FB5369}" type="pres">
      <dgm:prSet presAssocID="{04C4ED0E-534B-4384-AB41-516B8631E957}" presName="parentText" presStyleLbl="node1" presStyleIdx="2" presStyleCnt="5" custScaleX="126490">
        <dgm:presLayoutVars>
          <dgm:chMax val="0"/>
          <dgm:bulletEnabled val="1"/>
        </dgm:presLayoutVars>
      </dgm:prSet>
      <dgm:spPr/>
    </dgm:pt>
    <dgm:pt modelId="{F3143475-BE7E-4907-908A-FD93BF79636D}" type="pres">
      <dgm:prSet presAssocID="{04C4ED0E-534B-4384-AB41-516B8631E957}" presName="negativeSpace" presStyleCnt="0"/>
      <dgm:spPr/>
    </dgm:pt>
    <dgm:pt modelId="{ECE9BF95-F845-4ADE-8BED-22F1978EA0B0}" type="pres">
      <dgm:prSet presAssocID="{04C4ED0E-534B-4384-AB41-516B8631E957}" presName="childText" presStyleLbl="conFgAcc1" presStyleIdx="2" presStyleCnt="5">
        <dgm:presLayoutVars>
          <dgm:bulletEnabled val="1"/>
        </dgm:presLayoutVars>
      </dgm:prSet>
      <dgm:spPr/>
    </dgm:pt>
    <dgm:pt modelId="{672E2B80-A1AD-4C7E-B08B-5FB517F5CA8B}" type="pres">
      <dgm:prSet presAssocID="{E849DA2A-0E96-482E-BC2D-7492E0D424DC}" presName="spaceBetweenRectangles" presStyleCnt="0"/>
      <dgm:spPr/>
    </dgm:pt>
    <dgm:pt modelId="{C1430AAA-CBF8-4BF3-AC35-E9F39A3AA492}" type="pres">
      <dgm:prSet presAssocID="{761C0C47-FDE3-4518-B32F-E4E15FCEF29C}" presName="parentLin" presStyleCnt="0"/>
      <dgm:spPr/>
    </dgm:pt>
    <dgm:pt modelId="{A47C2DDA-630C-4F47-A26E-D1D70F83F31B}" type="pres">
      <dgm:prSet presAssocID="{761C0C47-FDE3-4518-B32F-E4E15FCEF29C}" presName="parentLeftMargin" presStyleLbl="node1" presStyleIdx="2" presStyleCnt="5"/>
      <dgm:spPr/>
    </dgm:pt>
    <dgm:pt modelId="{5986B804-34F0-4F48-8A1C-55425EA72DB4}" type="pres">
      <dgm:prSet presAssocID="{761C0C47-FDE3-4518-B32F-E4E15FCEF29C}" presName="parentText" presStyleLbl="node1" presStyleIdx="3" presStyleCnt="5" custScaleX="126490">
        <dgm:presLayoutVars>
          <dgm:chMax val="0"/>
          <dgm:bulletEnabled val="1"/>
        </dgm:presLayoutVars>
      </dgm:prSet>
      <dgm:spPr/>
    </dgm:pt>
    <dgm:pt modelId="{A03B3B36-9378-4510-8234-B1CAA138DE22}" type="pres">
      <dgm:prSet presAssocID="{761C0C47-FDE3-4518-B32F-E4E15FCEF29C}" presName="negativeSpace" presStyleCnt="0"/>
      <dgm:spPr/>
    </dgm:pt>
    <dgm:pt modelId="{48566E06-1459-4011-8837-9386C14FF12C}" type="pres">
      <dgm:prSet presAssocID="{761C0C47-FDE3-4518-B32F-E4E15FCEF29C}" presName="childText" presStyleLbl="conFgAcc1" presStyleIdx="3" presStyleCnt="5">
        <dgm:presLayoutVars>
          <dgm:bulletEnabled val="1"/>
        </dgm:presLayoutVars>
      </dgm:prSet>
      <dgm:spPr/>
    </dgm:pt>
    <dgm:pt modelId="{0545609F-7748-4248-9541-73291206E19A}" type="pres">
      <dgm:prSet presAssocID="{8535E999-8E81-4E3D-BAAB-DF9665FDEE33}" presName="spaceBetweenRectangles" presStyleCnt="0"/>
      <dgm:spPr/>
    </dgm:pt>
    <dgm:pt modelId="{FDE9D263-220E-4735-B46A-512890525070}" type="pres">
      <dgm:prSet presAssocID="{4A151E08-D97D-4226-A9A0-5BE721AFA360}" presName="parentLin" presStyleCnt="0"/>
      <dgm:spPr/>
    </dgm:pt>
    <dgm:pt modelId="{F6A2AB80-B23E-43E6-B402-F78018E9EFD3}" type="pres">
      <dgm:prSet presAssocID="{4A151E08-D97D-4226-A9A0-5BE721AFA360}" presName="parentLeftMargin" presStyleLbl="node1" presStyleIdx="3" presStyleCnt="5" custScaleX="126490"/>
      <dgm:spPr/>
    </dgm:pt>
    <dgm:pt modelId="{0F7251BF-D08A-4399-A436-8D102EB212B0}" type="pres">
      <dgm:prSet presAssocID="{4A151E08-D97D-4226-A9A0-5BE721AFA360}" presName="parentText" presStyleLbl="node1" presStyleIdx="4" presStyleCnt="5" custScaleX="125817" custScaleY="109082" custLinFactNeighborX="-18381" custLinFactNeighborY="-2238">
        <dgm:presLayoutVars>
          <dgm:chMax val="0"/>
          <dgm:bulletEnabled val="1"/>
        </dgm:presLayoutVars>
      </dgm:prSet>
      <dgm:spPr/>
    </dgm:pt>
    <dgm:pt modelId="{022E73B0-8590-46CF-B74B-99ADCE69CEED}" type="pres">
      <dgm:prSet presAssocID="{4A151E08-D97D-4226-A9A0-5BE721AFA360}" presName="negativeSpace" presStyleCnt="0"/>
      <dgm:spPr/>
    </dgm:pt>
    <dgm:pt modelId="{F0EE3E20-0FD2-4F1B-B712-7FAEFBB2E3A8}" type="pres">
      <dgm:prSet presAssocID="{4A151E08-D97D-4226-A9A0-5BE721AFA36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B57D107-9819-4016-8863-860CF3769CF4}" srcId="{340790F1-3BED-46AC-9797-34217A1EE119}" destId="{4A151E08-D97D-4226-A9A0-5BE721AFA360}" srcOrd="4" destOrd="0" parTransId="{E0C463E2-1F7B-4ED1-A234-C90B674A0B70}" sibTransId="{D98BCBCF-C64A-486C-97AF-5313305991E0}"/>
    <dgm:cxn modelId="{F2244165-2C6D-4166-BDE4-F8A4D51408A5}" type="presOf" srcId="{340790F1-3BED-46AC-9797-34217A1EE119}" destId="{94041857-E17D-43E5-A163-AC2BA9AD22E7}" srcOrd="0" destOrd="0" presId="urn:microsoft.com/office/officeart/2005/8/layout/list1"/>
    <dgm:cxn modelId="{76427050-4B20-4B6A-96A0-35B8E5B6B413}" srcId="{340790F1-3BED-46AC-9797-34217A1EE119}" destId="{04C4ED0E-534B-4384-AB41-516B8631E957}" srcOrd="2" destOrd="0" parTransId="{2213CDB8-6C1F-40E8-BC60-819DA714B400}" sibTransId="{E849DA2A-0E96-482E-BC2D-7492E0D424DC}"/>
    <dgm:cxn modelId="{4AE5B375-7B24-4F3A-8CCF-5011076BB847}" type="presOf" srcId="{04C4ED0E-534B-4384-AB41-516B8631E957}" destId="{034E1559-4326-4D19-BD44-221C2D55FEE2}" srcOrd="0" destOrd="0" presId="urn:microsoft.com/office/officeart/2005/8/layout/list1"/>
    <dgm:cxn modelId="{8A732D79-5E64-4C5E-9C8E-B46312105A84}" srcId="{340790F1-3BED-46AC-9797-34217A1EE119}" destId="{761C0C47-FDE3-4518-B32F-E4E15FCEF29C}" srcOrd="3" destOrd="0" parTransId="{F5C929F9-691D-4D9A-A783-DCABC21E997C}" sibTransId="{8535E999-8E81-4E3D-BAAB-DF9665FDEE33}"/>
    <dgm:cxn modelId="{3CD52C90-6DB0-4B43-9BD5-1DE754C18724}" type="presOf" srcId="{04C4ED0E-534B-4384-AB41-516B8631E957}" destId="{84B5CCAC-A2DA-4A04-8B33-12DB93FB5369}" srcOrd="1" destOrd="0" presId="urn:microsoft.com/office/officeart/2005/8/layout/list1"/>
    <dgm:cxn modelId="{6EEA4D90-929C-468B-BE60-0010621FB3C7}" type="presOf" srcId="{C27F77C1-C40A-4F45-98EA-2A292FA0C938}" destId="{AF8393EA-387A-49D6-AEA2-6ED0456683EC}" srcOrd="0" destOrd="0" presId="urn:microsoft.com/office/officeart/2005/8/layout/list1"/>
    <dgm:cxn modelId="{DC39CD91-E3B1-4A2E-9BCC-32164EC45FA8}" type="presOf" srcId="{761C0C47-FDE3-4518-B32F-E4E15FCEF29C}" destId="{A47C2DDA-630C-4F47-A26E-D1D70F83F31B}" srcOrd="0" destOrd="0" presId="urn:microsoft.com/office/officeart/2005/8/layout/list1"/>
    <dgm:cxn modelId="{AAFBBF9E-AE45-4109-8EBB-2DE01141519E}" type="presOf" srcId="{E3948AC9-E781-4599-BFBE-B1EEAA9EC4C2}" destId="{2FDAEBD0-29ED-46B5-B86C-E931A6158FEF}" srcOrd="0" destOrd="0" presId="urn:microsoft.com/office/officeart/2005/8/layout/list1"/>
    <dgm:cxn modelId="{15D9A7AB-0090-433C-9524-871B9EA8F78C}" type="presOf" srcId="{4A151E08-D97D-4226-A9A0-5BE721AFA360}" destId="{0F7251BF-D08A-4399-A436-8D102EB212B0}" srcOrd="1" destOrd="0" presId="urn:microsoft.com/office/officeart/2005/8/layout/list1"/>
    <dgm:cxn modelId="{CD34DEAD-BDB9-444F-9FAE-D3828A4D3BEF}" srcId="{340790F1-3BED-46AC-9797-34217A1EE119}" destId="{C27F77C1-C40A-4F45-98EA-2A292FA0C938}" srcOrd="1" destOrd="0" parTransId="{272B4F55-DC77-4CC2-B37B-8EF277FE67F2}" sibTransId="{9813302B-E173-4288-B038-C26067A73F14}"/>
    <dgm:cxn modelId="{B7CB44D6-5889-4A4C-844F-D56B65280199}" type="presOf" srcId="{761C0C47-FDE3-4518-B32F-E4E15FCEF29C}" destId="{5986B804-34F0-4F48-8A1C-55425EA72DB4}" srcOrd="1" destOrd="0" presId="urn:microsoft.com/office/officeart/2005/8/layout/list1"/>
    <dgm:cxn modelId="{A2AA43D9-48EB-43CC-BD3B-D756B15FDB5E}" type="presOf" srcId="{E3948AC9-E781-4599-BFBE-B1EEAA9EC4C2}" destId="{4F68F928-9793-4B75-980C-6658EC556CD0}" srcOrd="1" destOrd="0" presId="urn:microsoft.com/office/officeart/2005/8/layout/list1"/>
    <dgm:cxn modelId="{E7C2FBEA-EB17-4E5D-A7FE-18949FEC2A70}" type="presOf" srcId="{C27F77C1-C40A-4F45-98EA-2A292FA0C938}" destId="{6E844CF0-2C11-4EAC-A766-ED0482A06A7B}" srcOrd="1" destOrd="0" presId="urn:microsoft.com/office/officeart/2005/8/layout/list1"/>
    <dgm:cxn modelId="{015A85EB-BB59-4B3C-9A85-4F7034E378C7}" type="presOf" srcId="{4A151E08-D97D-4226-A9A0-5BE721AFA360}" destId="{F6A2AB80-B23E-43E6-B402-F78018E9EFD3}" srcOrd="0" destOrd="0" presId="urn:microsoft.com/office/officeart/2005/8/layout/list1"/>
    <dgm:cxn modelId="{469396FA-0176-49D1-BD93-A769182B8F36}" srcId="{340790F1-3BED-46AC-9797-34217A1EE119}" destId="{E3948AC9-E781-4599-BFBE-B1EEAA9EC4C2}" srcOrd="0" destOrd="0" parTransId="{F5E49C7D-2F52-4A75-9A92-0005D23E1EE4}" sibTransId="{EC20C739-F116-4F51-83B9-087EF3B80508}"/>
    <dgm:cxn modelId="{C88D3FC0-5DB3-4E3A-9285-A88F03480AB4}" type="presParOf" srcId="{94041857-E17D-43E5-A163-AC2BA9AD22E7}" destId="{4D531DCB-D6DB-407D-9740-08C94C392681}" srcOrd="0" destOrd="0" presId="urn:microsoft.com/office/officeart/2005/8/layout/list1"/>
    <dgm:cxn modelId="{48C23DFA-5B47-4293-B690-6B5560FCF4A5}" type="presParOf" srcId="{4D531DCB-D6DB-407D-9740-08C94C392681}" destId="{2FDAEBD0-29ED-46B5-B86C-E931A6158FEF}" srcOrd="0" destOrd="0" presId="urn:microsoft.com/office/officeart/2005/8/layout/list1"/>
    <dgm:cxn modelId="{06F02E02-4E76-4552-BBBD-3399B32DE710}" type="presParOf" srcId="{4D531DCB-D6DB-407D-9740-08C94C392681}" destId="{4F68F928-9793-4B75-980C-6658EC556CD0}" srcOrd="1" destOrd="0" presId="urn:microsoft.com/office/officeart/2005/8/layout/list1"/>
    <dgm:cxn modelId="{DDAB645B-6296-465C-82B6-7DD99B23C806}" type="presParOf" srcId="{94041857-E17D-43E5-A163-AC2BA9AD22E7}" destId="{87848ABE-63F1-47A1-B3E6-354CB7D2CE8C}" srcOrd="1" destOrd="0" presId="urn:microsoft.com/office/officeart/2005/8/layout/list1"/>
    <dgm:cxn modelId="{30AA9673-9588-4744-A2E3-519405C8A2AD}" type="presParOf" srcId="{94041857-E17D-43E5-A163-AC2BA9AD22E7}" destId="{4E0B5F42-85E3-4374-93AF-7322FA3A283B}" srcOrd="2" destOrd="0" presId="urn:microsoft.com/office/officeart/2005/8/layout/list1"/>
    <dgm:cxn modelId="{1E80686A-9067-43BA-99A5-34B317FAAD02}" type="presParOf" srcId="{94041857-E17D-43E5-A163-AC2BA9AD22E7}" destId="{A348FA47-E820-471B-BFD3-A304D51FF8E8}" srcOrd="3" destOrd="0" presId="urn:microsoft.com/office/officeart/2005/8/layout/list1"/>
    <dgm:cxn modelId="{18156A64-FACE-4F9F-9219-71343D5CB519}" type="presParOf" srcId="{94041857-E17D-43E5-A163-AC2BA9AD22E7}" destId="{E25D2FC4-CEC3-4975-9330-E3075CF833FD}" srcOrd="4" destOrd="0" presId="urn:microsoft.com/office/officeart/2005/8/layout/list1"/>
    <dgm:cxn modelId="{125B1893-64E4-48F2-923A-B4F39F936FA0}" type="presParOf" srcId="{E25D2FC4-CEC3-4975-9330-E3075CF833FD}" destId="{AF8393EA-387A-49D6-AEA2-6ED0456683EC}" srcOrd="0" destOrd="0" presId="urn:microsoft.com/office/officeart/2005/8/layout/list1"/>
    <dgm:cxn modelId="{F84284E9-643B-4BE9-BAC9-1EC7FB67C704}" type="presParOf" srcId="{E25D2FC4-CEC3-4975-9330-E3075CF833FD}" destId="{6E844CF0-2C11-4EAC-A766-ED0482A06A7B}" srcOrd="1" destOrd="0" presId="urn:microsoft.com/office/officeart/2005/8/layout/list1"/>
    <dgm:cxn modelId="{33E057AD-B966-49E5-9A01-A167BAED02B9}" type="presParOf" srcId="{94041857-E17D-43E5-A163-AC2BA9AD22E7}" destId="{555DAAFC-A9CB-4E46-A0FB-423A1DDD7765}" srcOrd="5" destOrd="0" presId="urn:microsoft.com/office/officeart/2005/8/layout/list1"/>
    <dgm:cxn modelId="{298F8F83-F38B-4375-B265-B87BCC9C21D6}" type="presParOf" srcId="{94041857-E17D-43E5-A163-AC2BA9AD22E7}" destId="{862BB3CE-2D41-474C-9646-59E0031E67B6}" srcOrd="6" destOrd="0" presId="urn:microsoft.com/office/officeart/2005/8/layout/list1"/>
    <dgm:cxn modelId="{ADC1C81F-D44A-4518-A92D-3B50CD213DE4}" type="presParOf" srcId="{94041857-E17D-43E5-A163-AC2BA9AD22E7}" destId="{30725BD3-2076-476E-B673-CC75B880D615}" srcOrd="7" destOrd="0" presId="urn:microsoft.com/office/officeart/2005/8/layout/list1"/>
    <dgm:cxn modelId="{23D3A9B9-506E-4BA1-BE47-628D015EA69E}" type="presParOf" srcId="{94041857-E17D-43E5-A163-AC2BA9AD22E7}" destId="{D66400B4-9E35-45EE-A334-3DB19843C6BF}" srcOrd="8" destOrd="0" presId="urn:microsoft.com/office/officeart/2005/8/layout/list1"/>
    <dgm:cxn modelId="{DCBB1536-4EA6-4DB6-BF7E-F4BDB5D01C41}" type="presParOf" srcId="{D66400B4-9E35-45EE-A334-3DB19843C6BF}" destId="{034E1559-4326-4D19-BD44-221C2D55FEE2}" srcOrd="0" destOrd="0" presId="urn:microsoft.com/office/officeart/2005/8/layout/list1"/>
    <dgm:cxn modelId="{E197A7FD-7DCD-4DF4-B5FC-D6F626BE3A2E}" type="presParOf" srcId="{D66400B4-9E35-45EE-A334-3DB19843C6BF}" destId="{84B5CCAC-A2DA-4A04-8B33-12DB93FB5369}" srcOrd="1" destOrd="0" presId="urn:microsoft.com/office/officeart/2005/8/layout/list1"/>
    <dgm:cxn modelId="{C0044D4D-F865-49EF-95FA-C2E46E70EFE3}" type="presParOf" srcId="{94041857-E17D-43E5-A163-AC2BA9AD22E7}" destId="{F3143475-BE7E-4907-908A-FD93BF79636D}" srcOrd="9" destOrd="0" presId="urn:microsoft.com/office/officeart/2005/8/layout/list1"/>
    <dgm:cxn modelId="{F3DE9825-8917-4415-8D7B-FA767DBFC2C9}" type="presParOf" srcId="{94041857-E17D-43E5-A163-AC2BA9AD22E7}" destId="{ECE9BF95-F845-4ADE-8BED-22F1978EA0B0}" srcOrd="10" destOrd="0" presId="urn:microsoft.com/office/officeart/2005/8/layout/list1"/>
    <dgm:cxn modelId="{8F224E76-0580-4BB3-8FC6-3D8AF045DC97}" type="presParOf" srcId="{94041857-E17D-43E5-A163-AC2BA9AD22E7}" destId="{672E2B80-A1AD-4C7E-B08B-5FB517F5CA8B}" srcOrd="11" destOrd="0" presId="urn:microsoft.com/office/officeart/2005/8/layout/list1"/>
    <dgm:cxn modelId="{7CE68F8A-2DA8-462E-A61C-0CA3AA704B2C}" type="presParOf" srcId="{94041857-E17D-43E5-A163-AC2BA9AD22E7}" destId="{C1430AAA-CBF8-4BF3-AC35-E9F39A3AA492}" srcOrd="12" destOrd="0" presId="urn:microsoft.com/office/officeart/2005/8/layout/list1"/>
    <dgm:cxn modelId="{8F700486-743F-4E7F-8419-58A58F45E968}" type="presParOf" srcId="{C1430AAA-CBF8-4BF3-AC35-E9F39A3AA492}" destId="{A47C2DDA-630C-4F47-A26E-D1D70F83F31B}" srcOrd="0" destOrd="0" presId="urn:microsoft.com/office/officeart/2005/8/layout/list1"/>
    <dgm:cxn modelId="{4EFB3604-BE28-47CF-8187-75AC550C97A7}" type="presParOf" srcId="{C1430AAA-CBF8-4BF3-AC35-E9F39A3AA492}" destId="{5986B804-34F0-4F48-8A1C-55425EA72DB4}" srcOrd="1" destOrd="0" presId="urn:microsoft.com/office/officeart/2005/8/layout/list1"/>
    <dgm:cxn modelId="{D26FAB5B-ADFC-4219-A768-7C13B2CD67C7}" type="presParOf" srcId="{94041857-E17D-43E5-A163-AC2BA9AD22E7}" destId="{A03B3B36-9378-4510-8234-B1CAA138DE22}" srcOrd="13" destOrd="0" presId="urn:microsoft.com/office/officeart/2005/8/layout/list1"/>
    <dgm:cxn modelId="{EAD46450-DFF7-43F8-A440-2D2FFE4B8770}" type="presParOf" srcId="{94041857-E17D-43E5-A163-AC2BA9AD22E7}" destId="{48566E06-1459-4011-8837-9386C14FF12C}" srcOrd="14" destOrd="0" presId="urn:microsoft.com/office/officeart/2005/8/layout/list1"/>
    <dgm:cxn modelId="{92B14AB5-A347-4373-A6E9-DEFBF34F164B}" type="presParOf" srcId="{94041857-E17D-43E5-A163-AC2BA9AD22E7}" destId="{0545609F-7748-4248-9541-73291206E19A}" srcOrd="15" destOrd="0" presId="urn:microsoft.com/office/officeart/2005/8/layout/list1"/>
    <dgm:cxn modelId="{A1623580-4288-4851-B83D-669129595CB2}" type="presParOf" srcId="{94041857-E17D-43E5-A163-AC2BA9AD22E7}" destId="{FDE9D263-220E-4735-B46A-512890525070}" srcOrd="16" destOrd="0" presId="urn:microsoft.com/office/officeart/2005/8/layout/list1"/>
    <dgm:cxn modelId="{B61E245C-EDC9-4BC2-A1CF-98E848F34298}" type="presParOf" srcId="{FDE9D263-220E-4735-B46A-512890525070}" destId="{F6A2AB80-B23E-43E6-B402-F78018E9EFD3}" srcOrd="0" destOrd="0" presId="urn:microsoft.com/office/officeart/2005/8/layout/list1"/>
    <dgm:cxn modelId="{CF2CDF17-A04A-43C6-BA6D-2CB5C779136F}" type="presParOf" srcId="{FDE9D263-220E-4735-B46A-512890525070}" destId="{0F7251BF-D08A-4399-A436-8D102EB212B0}" srcOrd="1" destOrd="0" presId="urn:microsoft.com/office/officeart/2005/8/layout/list1"/>
    <dgm:cxn modelId="{9485A40D-5EC4-4A94-8F92-92B9D83558C1}" type="presParOf" srcId="{94041857-E17D-43E5-A163-AC2BA9AD22E7}" destId="{022E73B0-8590-46CF-B74B-99ADCE69CEED}" srcOrd="17" destOrd="0" presId="urn:microsoft.com/office/officeart/2005/8/layout/list1"/>
    <dgm:cxn modelId="{AFFB4169-5DD8-4A0C-825F-851144443906}" type="presParOf" srcId="{94041857-E17D-43E5-A163-AC2BA9AD22E7}" destId="{F0EE3E20-0FD2-4F1B-B712-7FAEFBB2E3A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B5F42-85E3-4374-93AF-7322FA3A283B}">
      <dsp:nvSpPr>
        <dsp:cNvPr id="0" name=""/>
        <dsp:cNvSpPr/>
      </dsp:nvSpPr>
      <dsp:spPr>
        <a:xfrm>
          <a:off x="0" y="231249"/>
          <a:ext cx="5328593" cy="35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8F928-9793-4B75-980C-6658EC556CD0}">
      <dsp:nvSpPr>
        <dsp:cNvPr id="0" name=""/>
        <dsp:cNvSpPr/>
      </dsp:nvSpPr>
      <dsp:spPr>
        <a:xfrm>
          <a:off x="266429" y="17749"/>
          <a:ext cx="4718096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86" tIns="0" rIns="14098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一、实施背景</a:t>
          </a:r>
        </a:p>
      </dsp:txBody>
      <dsp:txXfrm>
        <a:off x="286604" y="37924"/>
        <a:ext cx="4677746" cy="372930"/>
      </dsp:txXfrm>
    </dsp:sp>
    <dsp:sp modelId="{862BB3CE-2D41-474C-9646-59E0031E67B6}">
      <dsp:nvSpPr>
        <dsp:cNvPr id="0" name=""/>
        <dsp:cNvSpPr/>
      </dsp:nvSpPr>
      <dsp:spPr>
        <a:xfrm>
          <a:off x="0" y="866289"/>
          <a:ext cx="5328593" cy="35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44CF0-2C11-4EAC-A766-ED0482A06A7B}">
      <dsp:nvSpPr>
        <dsp:cNvPr id="0" name=""/>
        <dsp:cNvSpPr/>
      </dsp:nvSpPr>
      <dsp:spPr>
        <a:xfrm>
          <a:off x="266429" y="659649"/>
          <a:ext cx="4718096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86" tIns="0" rIns="14098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二、系统功能介绍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——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智能制造之路</a:t>
          </a:r>
        </a:p>
      </dsp:txBody>
      <dsp:txXfrm>
        <a:off x="286604" y="679824"/>
        <a:ext cx="4677746" cy="372930"/>
      </dsp:txXfrm>
    </dsp:sp>
    <dsp:sp modelId="{ECE9BF95-F845-4ADE-8BED-22F1978EA0B0}">
      <dsp:nvSpPr>
        <dsp:cNvPr id="0" name=""/>
        <dsp:cNvSpPr/>
      </dsp:nvSpPr>
      <dsp:spPr>
        <a:xfrm>
          <a:off x="0" y="1501329"/>
          <a:ext cx="5328593" cy="35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5CCAC-A2DA-4A04-8B33-12DB93FB5369}">
      <dsp:nvSpPr>
        <dsp:cNvPr id="0" name=""/>
        <dsp:cNvSpPr/>
      </dsp:nvSpPr>
      <dsp:spPr>
        <a:xfrm>
          <a:off x="266429" y="1294689"/>
          <a:ext cx="4718096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86" tIns="0" rIns="14098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三、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系统设计与实现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6604" y="1314864"/>
        <a:ext cx="4677746" cy="372930"/>
      </dsp:txXfrm>
    </dsp:sp>
    <dsp:sp modelId="{48566E06-1459-4011-8837-9386C14FF12C}">
      <dsp:nvSpPr>
        <dsp:cNvPr id="0" name=""/>
        <dsp:cNvSpPr/>
      </dsp:nvSpPr>
      <dsp:spPr>
        <a:xfrm>
          <a:off x="0" y="2136369"/>
          <a:ext cx="5328593" cy="35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6B804-34F0-4F48-8A1C-55425EA72DB4}">
      <dsp:nvSpPr>
        <dsp:cNvPr id="0" name=""/>
        <dsp:cNvSpPr/>
      </dsp:nvSpPr>
      <dsp:spPr>
        <a:xfrm>
          <a:off x="266429" y="1929729"/>
          <a:ext cx="4718096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86" tIns="0" rIns="14098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四、</a:t>
          </a:r>
          <a:r>
            <a:rPr 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总结与展望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6604" y="1949904"/>
        <a:ext cx="4677746" cy="372930"/>
      </dsp:txXfrm>
    </dsp:sp>
    <dsp:sp modelId="{F0EE3E20-0FD2-4F1B-B712-7FAEFBB2E3A8}">
      <dsp:nvSpPr>
        <dsp:cNvPr id="0" name=""/>
        <dsp:cNvSpPr/>
      </dsp:nvSpPr>
      <dsp:spPr>
        <a:xfrm>
          <a:off x="0" y="2808944"/>
          <a:ext cx="5328593" cy="35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251BF-D08A-4399-A436-8D102EB212B0}">
      <dsp:nvSpPr>
        <dsp:cNvPr id="0" name=""/>
        <dsp:cNvSpPr/>
      </dsp:nvSpPr>
      <dsp:spPr>
        <a:xfrm>
          <a:off x="288034" y="2555520"/>
          <a:ext cx="4692993" cy="4508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86" tIns="0" rIns="14098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itchFamily="34" charset="-122"/>
              <a:ea typeface="微软雅黑" pitchFamily="34" charset="-122"/>
            </a:rPr>
            <a:t>五、功能简介</a:t>
          </a:r>
        </a:p>
      </dsp:txBody>
      <dsp:txXfrm>
        <a:off x="310041" y="2577527"/>
        <a:ext cx="4648979" cy="40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DB1A-DEA3-4644-8C38-11A62D603651}" type="datetimeFigureOut">
              <a:rPr lang="zh-CN" altLang="en-US" smtClean="0"/>
              <a:pPr/>
              <a:t>2019/3/28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D297F-B591-4FF8-8805-4B9593F248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75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884A0-1B06-4797-81B7-C9C5CFE6F3AC}" type="datetimeFigureOut">
              <a:rPr lang="zh-CN" altLang="en-US" smtClean="0"/>
              <a:pPr/>
              <a:t>2019/3/28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2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A01A-C094-4AB6-AC54-0F2016C3FC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5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1A01A-C094-4AB6-AC54-0F2016C3FC3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12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1A01A-C094-4AB6-AC54-0F2016C3FC3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39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1A01A-C094-4AB6-AC54-0F2016C3FC3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84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380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788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14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A01A-C094-4AB6-AC54-0F2016C3FC3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1A01A-C094-4AB6-AC54-0F2016C3FC3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68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1A01A-C094-4AB6-AC54-0F2016C3FC3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3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1A01A-C094-4AB6-AC54-0F2016C3FC3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093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1A01A-C094-4AB6-AC54-0F2016C3FC3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89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1A01A-C094-4AB6-AC54-0F2016C3FC3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1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 hasCustomPrompt="1"/>
          </p:nvPr>
        </p:nvSpPr>
        <p:spPr>
          <a:xfrm>
            <a:off x="1421312" y="1597819"/>
            <a:ext cx="6247033" cy="1102519"/>
          </a:xfrm>
        </p:spPr>
        <p:txBody>
          <a:bodyPr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标题位置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107111" y="2914650"/>
            <a:ext cx="5144616" cy="1314450"/>
          </a:xfrm>
        </p:spPr>
        <p:txBody>
          <a:bodyPr>
            <a:normAutofit/>
          </a:bodyPr>
          <a:lstStyle>
            <a:lvl1pPr marL="0" indent="0" algn="ctr" eaLnBrk="1" hangingPunct="1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hangingPunct="1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公司：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部门科室：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职务：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姓名：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427142" y="232918"/>
            <a:ext cx="4936947" cy="448622"/>
          </a:xfrm>
        </p:spPr>
        <p:txBody>
          <a:bodyPr>
            <a:noAutofit/>
          </a:bodyPr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项目标题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 hasCustomPrompt="1"/>
          </p:nvPr>
        </p:nvSpPr>
        <p:spPr>
          <a:xfrm>
            <a:off x="427140" y="789552"/>
            <a:ext cx="7097187" cy="3888432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此处文字为微软雅黑</a:t>
            </a:r>
            <a:endParaRPr lang="en-US" altLang="zh-CN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此处文字为微软雅黑</a:t>
            </a:r>
            <a:endParaRPr lang="en-US" altLang="zh-CN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此处文字为微软雅黑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427142" y="681540"/>
            <a:ext cx="6881163" cy="0"/>
          </a:xfrm>
          <a:prstGeom prst="line">
            <a:avLst/>
          </a:prstGeom>
          <a:ln w="12700">
            <a:solidFill>
              <a:srgbClr val="4D4D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00003473\Desktop\用心改变生活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30" y="4461960"/>
            <a:ext cx="1900759" cy="100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连接符 17"/>
          <p:cNvCxnSpPr/>
          <p:nvPr userDrawn="1"/>
        </p:nvCxnSpPr>
        <p:spPr>
          <a:xfrm>
            <a:off x="427142" y="4785996"/>
            <a:ext cx="8261983" cy="0"/>
          </a:xfrm>
          <a:prstGeom prst="line">
            <a:avLst/>
          </a:prstGeom>
          <a:ln w="12700">
            <a:solidFill>
              <a:srgbClr val="4D4D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2019/3/28</a:t>
            </a:fld>
            <a:endParaRPr lang="zh-CN" altLang="en-US"/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27142" y="4785996"/>
            <a:ext cx="8261983" cy="0"/>
          </a:xfrm>
          <a:prstGeom prst="line">
            <a:avLst/>
          </a:prstGeom>
          <a:ln w="12700">
            <a:solidFill>
              <a:srgbClr val="4D4D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27140" y="789552"/>
            <a:ext cx="7097187" cy="3888432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此处文字为微软雅黑</a:t>
            </a:r>
            <a:endParaRPr lang="en-US" altLang="zh-CN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dirty="0"/>
              <a:t>此处文字为微软雅黑</a:t>
            </a:r>
            <a:endParaRPr lang="en-US" altLang="zh-CN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dirty="0"/>
              <a:t>此处文字为微软雅黑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pic>
        <p:nvPicPr>
          <p:cNvPr id="11" name="Picture 2" descr="C:\Users\00003473\Desktop\用心改变生活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32" y="4461960"/>
            <a:ext cx="1900759" cy="100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内容占位符 2"/>
          <p:cNvSpPr>
            <a:spLocks noGrp="1"/>
          </p:cNvSpPr>
          <p:nvPr>
            <p:ph idx="10" hasCustomPrompt="1"/>
          </p:nvPr>
        </p:nvSpPr>
        <p:spPr>
          <a:xfrm>
            <a:off x="427140" y="789552"/>
            <a:ext cx="7097187" cy="3888432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此处文字为微软雅黑</a:t>
            </a:r>
            <a:endParaRPr lang="en-US" altLang="zh-CN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此处文字为微软雅黑</a:t>
            </a:r>
            <a:endParaRPr lang="en-US" altLang="zh-CN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此处文字为微软雅黑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427142" y="681540"/>
            <a:ext cx="6881163" cy="0"/>
          </a:xfrm>
          <a:prstGeom prst="line">
            <a:avLst/>
          </a:prstGeom>
          <a:ln w="12700">
            <a:solidFill>
              <a:srgbClr val="4D4D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00003473\Desktop\用心改变生活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30" y="4461960"/>
            <a:ext cx="1900759" cy="100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连接符 17"/>
          <p:cNvCxnSpPr/>
          <p:nvPr userDrawn="1"/>
        </p:nvCxnSpPr>
        <p:spPr>
          <a:xfrm>
            <a:off x="427142" y="4785996"/>
            <a:ext cx="8261983" cy="0"/>
          </a:xfrm>
          <a:prstGeom prst="line">
            <a:avLst/>
          </a:prstGeom>
          <a:ln w="12700">
            <a:solidFill>
              <a:srgbClr val="4D4D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77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F12AB-DCC5-4625-A7F5-0623728CC984}" type="datetimeFigureOut">
              <a:rPr lang="zh-CN" altLang="en-US" smtClean="0"/>
              <a:pPr/>
              <a:t>2019/3/28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A0B7-5C61-4C3A-A10A-08938F54DA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chart" Target="../charts/char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6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5.png"/><Relationship Id="rId5" Type="http://schemas.openxmlformats.org/officeDocument/2006/relationships/tags" Target="../tags/tag20.xml"/><Relationship Id="rId10" Type="http://schemas.openxmlformats.org/officeDocument/2006/relationships/image" Target="../media/image24.png"/><Relationship Id="rId4" Type="http://schemas.openxmlformats.org/officeDocument/2006/relationships/tags" Target="../tags/tag19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1.jpeg"/><Relationship Id="rId11" Type="http://schemas.openxmlformats.org/officeDocument/2006/relationships/chart" Target="../charts/chart1.xm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1" y="1685256"/>
            <a:ext cx="8784975" cy="1102519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Array</a:t>
            </a:r>
            <a:r>
              <a:rPr lang="zh-CN" altLang="en-US" sz="4400" dirty="0"/>
              <a:t>智造 </a:t>
            </a:r>
            <a:r>
              <a:rPr lang="en-US" altLang="zh-CN" sz="1800" dirty="0"/>
              <a:t>Intelligent EQP Monitor</a:t>
            </a:r>
            <a:endParaRPr lang="zh-CN" altLang="en-US" sz="2000" dirty="0"/>
          </a:p>
        </p:txBody>
      </p:sp>
      <p:sp>
        <p:nvSpPr>
          <p:cNvPr id="5" name="副标题 2"/>
          <p:cNvSpPr>
            <a:spLocks noGrp="1"/>
          </p:cNvSpPr>
          <p:nvPr>
            <p:ph type="subTitle" idx="4294967295"/>
          </p:nvPr>
        </p:nvSpPr>
        <p:spPr>
          <a:xfrm>
            <a:off x="3635896" y="3939902"/>
            <a:ext cx="1440160" cy="414350"/>
          </a:xfrm>
        </p:spPr>
        <p:txBody>
          <a:bodyPr>
            <a:normAutofit/>
          </a:bodyPr>
          <a:lstStyle/>
          <a:p>
            <a:pPr marL="0" indent="0" algn="l">
              <a:buNone/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乌日其浪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8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2"/>
    </mc:Choice>
    <mc:Fallback xmlns="">
      <p:transition spd="slow" advTm="110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二、智能制造之路｜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不良调查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组合 98"/>
          <p:cNvGrpSpPr/>
          <p:nvPr/>
        </p:nvGrpSpPr>
        <p:grpSpPr>
          <a:xfrm>
            <a:off x="-251460" y="2747010"/>
            <a:ext cx="5493385" cy="82550"/>
            <a:chOff x="1003836" y="3620876"/>
            <a:chExt cx="10614423" cy="109817"/>
          </a:xfrm>
          <a:solidFill>
            <a:srgbClr val="117A68"/>
          </a:solidFill>
        </p:grpSpPr>
        <p:cxnSp>
          <p:nvCxnSpPr>
            <p:cNvPr id="100" name="直接连接符 99"/>
            <p:cNvCxnSpPr/>
            <p:nvPr/>
          </p:nvCxnSpPr>
          <p:spPr>
            <a:xfrm>
              <a:off x="1074228" y="3675786"/>
              <a:ext cx="10544031" cy="0"/>
            </a:xfrm>
            <a:prstGeom prst="line">
              <a:avLst/>
            </a:prstGeom>
            <a:grpFill/>
            <a:ln w="31750">
              <a:solidFill>
                <a:srgbClr val="3F8ADF"/>
              </a:solidFill>
              <a:headEnd w="lg" len="lg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椭圆 100"/>
            <p:cNvSpPr/>
            <p:nvPr/>
          </p:nvSpPr>
          <p:spPr>
            <a:xfrm>
              <a:off x="1003836" y="3620876"/>
              <a:ext cx="109817" cy="109817"/>
            </a:xfrm>
            <a:prstGeom prst="ellipse">
              <a:avLst/>
            </a:prstGeom>
            <a:grpFill/>
            <a:ln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8140" y="918210"/>
            <a:ext cx="2343785" cy="148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组合 18"/>
          <p:cNvGrpSpPr/>
          <p:nvPr/>
        </p:nvGrpSpPr>
        <p:grpSpPr>
          <a:xfrm>
            <a:off x="546100" y="2418914"/>
            <a:ext cx="1711325" cy="537402"/>
            <a:chOff x="871" y="4093"/>
            <a:chExt cx="2674" cy="482"/>
          </a:xfrm>
          <a:solidFill>
            <a:srgbClr val="3F8ADF"/>
          </a:solidFill>
        </p:grpSpPr>
        <p:sp>
          <p:nvSpPr>
            <p:cNvPr id="86" name="矩形 85"/>
            <p:cNvSpPr/>
            <p:nvPr/>
          </p:nvSpPr>
          <p:spPr>
            <a:xfrm>
              <a:off x="871" y="4093"/>
              <a:ext cx="2674" cy="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设备调整及效果确认</a:t>
              </a:r>
            </a:p>
          </p:txBody>
        </p:sp>
        <p:sp>
          <p:nvSpPr>
            <p:cNvPr id="2" name="等腰三角形 1"/>
            <p:cNvSpPr/>
            <p:nvPr/>
          </p:nvSpPr>
          <p:spPr>
            <a:xfrm rot="10800000">
              <a:off x="2013" y="4406"/>
              <a:ext cx="325" cy="16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" name="组合 19"/>
          <p:cNvGrpSpPr/>
          <p:nvPr/>
        </p:nvGrpSpPr>
        <p:grpSpPr>
          <a:xfrm>
            <a:off x="3380105" y="2624455"/>
            <a:ext cx="1415415" cy="524510"/>
            <a:chOff x="5381" y="4235"/>
            <a:chExt cx="2058" cy="495"/>
          </a:xfrm>
          <a:solidFill>
            <a:srgbClr val="3F8ADF"/>
          </a:solidFill>
        </p:grpSpPr>
        <p:sp>
          <p:nvSpPr>
            <p:cNvPr id="8" name="矩形 7"/>
            <p:cNvSpPr/>
            <p:nvPr/>
          </p:nvSpPr>
          <p:spPr>
            <a:xfrm>
              <a:off x="5381" y="4396"/>
              <a:ext cx="2058" cy="3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上报不良数据库</a:t>
              </a:r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6236" y="4235"/>
              <a:ext cx="276" cy="1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9" name="组合 20"/>
          <p:cNvGrpSpPr/>
          <p:nvPr/>
        </p:nvGrpSpPr>
        <p:grpSpPr>
          <a:xfrm>
            <a:off x="426720" y="1001395"/>
            <a:ext cx="1809750" cy="1249045"/>
            <a:chOff x="672" y="1920"/>
            <a:chExt cx="2850" cy="1967"/>
          </a:xfrm>
        </p:grpSpPr>
        <p:sp>
          <p:nvSpPr>
            <p:cNvPr id="16" name="任意多边形 15"/>
            <p:cNvSpPr/>
            <p:nvPr/>
          </p:nvSpPr>
          <p:spPr>
            <a:xfrm rot="10800000">
              <a:off x="1647" y="1920"/>
              <a:ext cx="1122" cy="1244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38100"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Freeform 6"/>
            <p:cNvSpPr>
              <a:spLocks noEditPoints="1"/>
            </p:cNvSpPr>
            <p:nvPr/>
          </p:nvSpPr>
          <p:spPr bwMode="auto">
            <a:xfrm>
              <a:off x="1765" y="2230"/>
              <a:ext cx="886" cy="494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rgbClr val="3F8ADF"/>
            </a:solidFill>
            <a:ln>
              <a:noFill/>
            </a:ln>
          </p:spPr>
          <p:txBody>
            <a:bodyPr vert="horz" wrap="square" lIns="74040" tIns="37021" rIns="74040" bIns="37021" numCol="1" anchor="t" anchorCtr="0" compatLnSpc="1"/>
            <a:lstStyle/>
            <a:p>
              <a:pPr defTabSz="739775">
                <a:defRPr/>
              </a:pPr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文本框 33"/>
            <p:cNvSpPr txBox="1"/>
            <p:nvPr/>
          </p:nvSpPr>
          <p:spPr>
            <a:xfrm>
              <a:off x="672" y="3477"/>
              <a:ext cx="2851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数据自动</a:t>
              </a:r>
              <a:r>
                <a:rPr lang="en-US" alt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/</a:t>
              </a:r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定时</a:t>
              </a:r>
              <a:r>
                <a:rPr 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再次确认</a:t>
              </a:r>
            </a:p>
          </p:txBody>
        </p:sp>
      </p:grpSp>
      <p:grpSp>
        <p:nvGrpSpPr>
          <p:cNvPr id="20" name="组合 21"/>
          <p:cNvGrpSpPr/>
          <p:nvPr/>
        </p:nvGrpSpPr>
        <p:grpSpPr>
          <a:xfrm>
            <a:off x="2985135" y="3204375"/>
            <a:ext cx="2256790" cy="1250432"/>
            <a:chOff x="4701" y="5046"/>
            <a:chExt cx="3554" cy="1899"/>
          </a:xfrm>
        </p:grpSpPr>
        <p:sp>
          <p:nvSpPr>
            <p:cNvPr id="4" name="任意多边形 3"/>
            <p:cNvSpPr/>
            <p:nvPr/>
          </p:nvSpPr>
          <p:spPr>
            <a:xfrm>
              <a:off x="5848" y="5046"/>
              <a:ext cx="1122" cy="1244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38100"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仓库"/>
            <p:cNvSpPr/>
            <p:nvPr/>
          </p:nvSpPr>
          <p:spPr bwMode="auto">
            <a:xfrm>
              <a:off x="5973" y="5325"/>
              <a:ext cx="871" cy="687"/>
            </a:xfrm>
            <a:custGeom>
              <a:avLst/>
              <a:gdLst>
                <a:gd name="T0" fmla="*/ 1404833 w 4333"/>
                <a:gd name="T1" fmla="*/ 1353331 h 3255"/>
                <a:gd name="T2" fmla="*/ 413431 w 4333"/>
                <a:gd name="T3" fmla="*/ 1353331 h 3255"/>
                <a:gd name="T4" fmla="*/ 15789 w 4333"/>
                <a:gd name="T5" fmla="*/ 356315 h 3255"/>
                <a:gd name="T6" fmla="*/ 882539 w 4333"/>
                <a:gd name="T7" fmla="*/ 0 h 3255"/>
                <a:gd name="T8" fmla="*/ 1775051 w 4333"/>
                <a:gd name="T9" fmla="*/ 356315 h 3255"/>
                <a:gd name="T10" fmla="*/ 491546 w 4333"/>
                <a:gd name="T11" fmla="*/ 1346679 h 3255"/>
                <a:gd name="T12" fmla="*/ 491546 w 4333"/>
                <a:gd name="T13" fmla="*/ 1192844 h 3255"/>
                <a:gd name="T14" fmla="*/ 1326718 w 4333"/>
                <a:gd name="T15" fmla="*/ 1134636 h 3255"/>
                <a:gd name="T16" fmla="*/ 491546 w 4333"/>
                <a:gd name="T17" fmla="*/ 767927 h 3255"/>
                <a:gd name="T18" fmla="*/ 1326718 w 4333"/>
                <a:gd name="T19" fmla="*/ 767927 h 3255"/>
                <a:gd name="T20" fmla="*/ 465369 w 4333"/>
                <a:gd name="T21" fmla="*/ 393734 h 3255"/>
                <a:gd name="T22" fmla="*/ 370633 w 4333"/>
                <a:gd name="T23" fmla="*/ 393734 h 3255"/>
                <a:gd name="T24" fmla="*/ 288778 w 4333"/>
                <a:gd name="T25" fmla="*/ 393734 h 3255"/>
                <a:gd name="T26" fmla="*/ 393902 w 4333"/>
                <a:gd name="T27" fmla="*/ 505160 h 3255"/>
                <a:gd name="T28" fmla="*/ 510244 w 4333"/>
                <a:gd name="T29" fmla="*/ 393734 h 3255"/>
                <a:gd name="T30" fmla="*/ 553872 w 4333"/>
                <a:gd name="T31" fmla="*/ 393734 h 3255"/>
                <a:gd name="T32" fmla="*/ 577141 w 4333"/>
                <a:gd name="T33" fmla="*/ 575841 h 3255"/>
                <a:gd name="T34" fmla="*/ 664398 w 4333"/>
                <a:gd name="T35" fmla="*/ 642364 h 3255"/>
                <a:gd name="T36" fmla="*/ 581296 w 4333"/>
                <a:gd name="T37" fmla="*/ 541332 h 3255"/>
                <a:gd name="T38" fmla="*/ 797776 w 4333"/>
                <a:gd name="T39" fmla="*/ 575010 h 3255"/>
                <a:gd name="T40" fmla="*/ 798607 w 4333"/>
                <a:gd name="T41" fmla="*/ 467741 h 3255"/>
                <a:gd name="T42" fmla="*/ 741267 w 4333"/>
                <a:gd name="T43" fmla="*/ 393734 h 3255"/>
                <a:gd name="T44" fmla="*/ 728386 w 4333"/>
                <a:gd name="T45" fmla="*/ 642364 h 3255"/>
                <a:gd name="T46" fmla="*/ 745006 w 4333"/>
                <a:gd name="T47" fmla="*/ 567526 h 3255"/>
                <a:gd name="T48" fmla="*/ 753316 w 4333"/>
                <a:gd name="T49" fmla="*/ 642780 h 3255"/>
                <a:gd name="T50" fmla="*/ 745422 w 4333"/>
                <a:gd name="T51" fmla="*/ 438637 h 3255"/>
                <a:gd name="T52" fmla="*/ 745422 w 4333"/>
                <a:gd name="T53" fmla="*/ 479383 h 3255"/>
                <a:gd name="T54" fmla="*/ 870074 w 4333"/>
                <a:gd name="T55" fmla="*/ 610350 h 3255"/>
                <a:gd name="T56" fmla="*/ 916611 w 4333"/>
                <a:gd name="T57" fmla="*/ 492687 h 3255"/>
                <a:gd name="T58" fmla="*/ 921597 w 4333"/>
                <a:gd name="T59" fmla="*/ 425748 h 3255"/>
                <a:gd name="T60" fmla="*/ 815643 w 4333"/>
                <a:gd name="T61" fmla="*/ 642364 h 3255"/>
                <a:gd name="T62" fmla="*/ 1054975 w 4333"/>
                <a:gd name="T63" fmla="*/ 393734 h 3255"/>
                <a:gd name="T64" fmla="*/ 985170 w 4333"/>
                <a:gd name="T65" fmla="*/ 492687 h 3255"/>
                <a:gd name="T66" fmla="*/ 930738 w 4333"/>
                <a:gd name="T67" fmla="*/ 642364 h 3255"/>
                <a:gd name="T68" fmla="*/ 1000128 w 4333"/>
                <a:gd name="T69" fmla="*/ 523039 h 3255"/>
                <a:gd name="T70" fmla="*/ 1065779 w 4333"/>
                <a:gd name="T71" fmla="*/ 599956 h 3255"/>
                <a:gd name="T72" fmla="*/ 1190015 w 4333"/>
                <a:gd name="T73" fmla="*/ 599540 h 3255"/>
                <a:gd name="T74" fmla="*/ 1065779 w 4333"/>
                <a:gd name="T75" fmla="*/ 439885 h 3255"/>
                <a:gd name="T76" fmla="*/ 1136830 w 4333"/>
                <a:gd name="T77" fmla="*/ 433232 h 3255"/>
                <a:gd name="T78" fmla="*/ 1118964 w 4333"/>
                <a:gd name="T79" fmla="*/ 602451 h 3255"/>
                <a:gd name="T80" fmla="*/ 1201650 w 4333"/>
                <a:gd name="T81" fmla="*/ 393734 h 3255"/>
                <a:gd name="T82" fmla="*/ 1265222 w 4333"/>
                <a:gd name="T83" fmla="*/ 644859 h 3255"/>
                <a:gd name="T84" fmla="*/ 1328795 w 4333"/>
                <a:gd name="T85" fmla="*/ 393734 h 3255"/>
                <a:gd name="T86" fmla="*/ 1265222 w 4333"/>
                <a:gd name="T87" fmla="*/ 609934 h 3255"/>
                <a:gd name="T88" fmla="*/ 1201650 w 4333"/>
                <a:gd name="T89" fmla="*/ 393734 h 3255"/>
                <a:gd name="T90" fmla="*/ 1401509 w 4333"/>
                <a:gd name="T91" fmla="*/ 644859 h 3255"/>
                <a:gd name="T92" fmla="*/ 1455941 w 4333"/>
                <a:gd name="T93" fmla="*/ 533849 h 3255"/>
                <a:gd name="T94" fmla="*/ 1392783 w 4333"/>
                <a:gd name="T95" fmla="*/ 439885 h 3255"/>
                <a:gd name="T96" fmla="*/ 1410650 w 4333"/>
                <a:gd name="T97" fmla="*/ 478551 h 3255"/>
                <a:gd name="T98" fmla="*/ 1403587 w 4333"/>
                <a:gd name="T99" fmla="*/ 391655 h 3255"/>
                <a:gd name="T100" fmla="*/ 1348740 w 4333"/>
                <a:gd name="T101" fmla="*/ 493519 h 3255"/>
                <a:gd name="T102" fmla="*/ 1410235 w 4333"/>
                <a:gd name="T103" fmla="*/ 599956 h 3255"/>
                <a:gd name="T104" fmla="*/ 1389875 w 4333"/>
                <a:gd name="T105" fmla="*/ 542580 h 3255"/>
                <a:gd name="T106" fmla="*/ 1583502 w 4333"/>
                <a:gd name="T107" fmla="*/ 610350 h 3255"/>
                <a:gd name="T108" fmla="*/ 1577685 w 4333"/>
                <a:gd name="T109" fmla="*/ 523039 h 3255"/>
                <a:gd name="T110" fmla="*/ 1531148 w 4333"/>
                <a:gd name="T111" fmla="*/ 425748 h 3255"/>
                <a:gd name="T112" fmla="*/ 1476716 w 4333"/>
                <a:gd name="T113" fmla="*/ 393734 h 325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333" h="3255">
                  <a:moveTo>
                    <a:pt x="4079" y="857"/>
                  </a:moveTo>
                  <a:cubicBezTo>
                    <a:pt x="4079" y="3255"/>
                    <a:pt x="4079" y="3255"/>
                    <a:pt x="4079" y="3255"/>
                  </a:cubicBezTo>
                  <a:cubicBezTo>
                    <a:pt x="3381" y="3255"/>
                    <a:pt x="3381" y="3255"/>
                    <a:pt x="3381" y="3255"/>
                  </a:cubicBezTo>
                  <a:cubicBezTo>
                    <a:pt x="3381" y="1711"/>
                    <a:pt x="3381" y="1711"/>
                    <a:pt x="3381" y="1711"/>
                  </a:cubicBezTo>
                  <a:cubicBezTo>
                    <a:pt x="995" y="1711"/>
                    <a:pt x="995" y="1711"/>
                    <a:pt x="995" y="1711"/>
                  </a:cubicBezTo>
                  <a:cubicBezTo>
                    <a:pt x="995" y="3255"/>
                    <a:pt x="995" y="3255"/>
                    <a:pt x="995" y="3255"/>
                  </a:cubicBezTo>
                  <a:cubicBezTo>
                    <a:pt x="304" y="3255"/>
                    <a:pt x="304" y="3255"/>
                    <a:pt x="304" y="3255"/>
                  </a:cubicBezTo>
                  <a:cubicBezTo>
                    <a:pt x="304" y="857"/>
                    <a:pt x="304" y="857"/>
                    <a:pt x="304" y="857"/>
                  </a:cubicBezTo>
                  <a:cubicBezTo>
                    <a:pt x="38" y="857"/>
                    <a:pt x="38" y="857"/>
                    <a:pt x="38" y="857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924" y="429"/>
                    <a:pt x="924" y="429"/>
                    <a:pt x="924" y="429"/>
                  </a:cubicBezTo>
                  <a:cubicBezTo>
                    <a:pt x="2124" y="0"/>
                    <a:pt x="2124" y="0"/>
                    <a:pt x="2124" y="0"/>
                  </a:cubicBezTo>
                  <a:cubicBezTo>
                    <a:pt x="3325" y="429"/>
                    <a:pt x="3325" y="429"/>
                    <a:pt x="3325" y="429"/>
                  </a:cubicBezTo>
                  <a:cubicBezTo>
                    <a:pt x="4333" y="744"/>
                    <a:pt x="4333" y="744"/>
                    <a:pt x="4333" y="744"/>
                  </a:cubicBezTo>
                  <a:cubicBezTo>
                    <a:pt x="4272" y="857"/>
                    <a:pt x="4272" y="857"/>
                    <a:pt x="4272" y="857"/>
                  </a:cubicBezTo>
                  <a:cubicBezTo>
                    <a:pt x="4079" y="857"/>
                    <a:pt x="4079" y="857"/>
                    <a:pt x="4079" y="857"/>
                  </a:cubicBezTo>
                  <a:close/>
                  <a:moveTo>
                    <a:pt x="1183" y="2869"/>
                  </a:moveTo>
                  <a:cubicBezTo>
                    <a:pt x="1183" y="3239"/>
                    <a:pt x="1183" y="3239"/>
                    <a:pt x="1183" y="3239"/>
                  </a:cubicBezTo>
                  <a:cubicBezTo>
                    <a:pt x="3193" y="3239"/>
                    <a:pt x="3193" y="3239"/>
                    <a:pt x="3193" y="3239"/>
                  </a:cubicBezTo>
                  <a:cubicBezTo>
                    <a:pt x="3193" y="2869"/>
                    <a:pt x="3193" y="2869"/>
                    <a:pt x="3193" y="2869"/>
                  </a:cubicBezTo>
                  <a:cubicBezTo>
                    <a:pt x="1183" y="2869"/>
                    <a:pt x="1183" y="2869"/>
                    <a:pt x="1183" y="2869"/>
                  </a:cubicBezTo>
                  <a:close/>
                  <a:moveTo>
                    <a:pt x="1183" y="2358"/>
                  </a:moveTo>
                  <a:cubicBezTo>
                    <a:pt x="1183" y="2729"/>
                    <a:pt x="1183" y="2729"/>
                    <a:pt x="1183" y="2729"/>
                  </a:cubicBezTo>
                  <a:cubicBezTo>
                    <a:pt x="3193" y="2729"/>
                    <a:pt x="3193" y="2729"/>
                    <a:pt x="3193" y="2729"/>
                  </a:cubicBezTo>
                  <a:cubicBezTo>
                    <a:pt x="3193" y="2358"/>
                    <a:pt x="3193" y="2358"/>
                    <a:pt x="3193" y="2358"/>
                  </a:cubicBezTo>
                  <a:cubicBezTo>
                    <a:pt x="1183" y="2358"/>
                    <a:pt x="1183" y="2358"/>
                    <a:pt x="1183" y="2358"/>
                  </a:cubicBezTo>
                  <a:close/>
                  <a:moveTo>
                    <a:pt x="1183" y="1847"/>
                  </a:moveTo>
                  <a:cubicBezTo>
                    <a:pt x="1183" y="2218"/>
                    <a:pt x="1183" y="2218"/>
                    <a:pt x="1183" y="2218"/>
                  </a:cubicBezTo>
                  <a:cubicBezTo>
                    <a:pt x="3193" y="2218"/>
                    <a:pt x="3193" y="2218"/>
                    <a:pt x="3193" y="2218"/>
                  </a:cubicBezTo>
                  <a:cubicBezTo>
                    <a:pt x="3193" y="1847"/>
                    <a:pt x="3193" y="1847"/>
                    <a:pt x="3193" y="1847"/>
                  </a:cubicBezTo>
                  <a:cubicBezTo>
                    <a:pt x="1183" y="1847"/>
                    <a:pt x="1183" y="1847"/>
                    <a:pt x="1183" y="1847"/>
                  </a:cubicBezTo>
                  <a:close/>
                  <a:moveTo>
                    <a:pt x="1228" y="947"/>
                  </a:moveTo>
                  <a:cubicBezTo>
                    <a:pt x="1120" y="947"/>
                    <a:pt x="1120" y="947"/>
                    <a:pt x="1120" y="947"/>
                  </a:cubicBezTo>
                  <a:cubicBezTo>
                    <a:pt x="1076" y="1223"/>
                    <a:pt x="1076" y="1223"/>
                    <a:pt x="1076" y="1223"/>
                  </a:cubicBezTo>
                  <a:cubicBezTo>
                    <a:pt x="1040" y="947"/>
                    <a:pt x="1040" y="947"/>
                    <a:pt x="1040" y="947"/>
                  </a:cubicBezTo>
                  <a:cubicBezTo>
                    <a:pt x="892" y="947"/>
                    <a:pt x="892" y="947"/>
                    <a:pt x="892" y="947"/>
                  </a:cubicBezTo>
                  <a:cubicBezTo>
                    <a:pt x="846" y="1223"/>
                    <a:pt x="846" y="1223"/>
                    <a:pt x="846" y="1223"/>
                  </a:cubicBezTo>
                  <a:cubicBezTo>
                    <a:pt x="813" y="947"/>
                    <a:pt x="813" y="947"/>
                    <a:pt x="813" y="947"/>
                  </a:cubicBezTo>
                  <a:cubicBezTo>
                    <a:pt x="695" y="947"/>
                    <a:pt x="695" y="947"/>
                    <a:pt x="695" y="947"/>
                  </a:cubicBezTo>
                  <a:cubicBezTo>
                    <a:pt x="770" y="1545"/>
                    <a:pt x="770" y="1545"/>
                    <a:pt x="770" y="1545"/>
                  </a:cubicBezTo>
                  <a:cubicBezTo>
                    <a:pt x="904" y="1545"/>
                    <a:pt x="904" y="1545"/>
                    <a:pt x="904" y="1545"/>
                  </a:cubicBezTo>
                  <a:cubicBezTo>
                    <a:pt x="948" y="1215"/>
                    <a:pt x="948" y="1215"/>
                    <a:pt x="948" y="1215"/>
                  </a:cubicBezTo>
                  <a:cubicBezTo>
                    <a:pt x="995" y="1545"/>
                    <a:pt x="995" y="1545"/>
                    <a:pt x="995" y="1545"/>
                  </a:cubicBezTo>
                  <a:cubicBezTo>
                    <a:pt x="1151" y="1545"/>
                    <a:pt x="1151" y="1545"/>
                    <a:pt x="1151" y="1545"/>
                  </a:cubicBezTo>
                  <a:cubicBezTo>
                    <a:pt x="1228" y="947"/>
                    <a:pt x="1228" y="947"/>
                    <a:pt x="1228" y="947"/>
                  </a:cubicBezTo>
                  <a:close/>
                  <a:moveTo>
                    <a:pt x="1599" y="1545"/>
                  </a:moveTo>
                  <a:cubicBezTo>
                    <a:pt x="1501" y="947"/>
                    <a:pt x="1501" y="947"/>
                    <a:pt x="1501" y="947"/>
                  </a:cubicBezTo>
                  <a:cubicBezTo>
                    <a:pt x="1333" y="947"/>
                    <a:pt x="1333" y="947"/>
                    <a:pt x="1333" y="947"/>
                  </a:cubicBezTo>
                  <a:cubicBezTo>
                    <a:pt x="1235" y="1545"/>
                    <a:pt x="1235" y="1545"/>
                    <a:pt x="1235" y="1545"/>
                  </a:cubicBezTo>
                  <a:cubicBezTo>
                    <a:pt x="1366" y="1545"/>
                    <a:pt x="1366" y="1545"/>
                    <a:pt x="1366" y="1545"/>
                  </a:cubicBezTo>
                  <a:cubicBezTo>
                    <a:pt x="1389" y="1385"/>
                    <a:pt x="1389" y="1385"/>
                    <a:pt x="1389" y="1385"/>
                  </a:cubicBezTo>
                  <a:cubicBezTo>
                    <a:pt x="1447" y="1385"/>
                    <a:pt x="1447" y="1385"/>
                    <a:pt x="1447" y="1385"/>
                  </a:cubicBezTo>
                  <a:cubicBezTo>
                    <a:pt x="1469" y="1545"/>
                    <a:pt x="1469" y="1545"/>
                    <a:pt x="1469" y="1545"/>
                  </a:cubicBezTo>
                  <a:cubicBezTo>
                    <a:pt x="1599" y="1545"/>
                    <a:pt x="1599" y="1545"/>
                    <a:pt x="1599" y="1545"/>
                  </a:cubicBezTo>
                  <a:close/>
                  <a:moveTo>
                    <a:pt x="1436" y="1302"/>
                  </a:moveTo>
                  <a:cubicBezTo>
                    <a:pt x="1417" y="1123"/>
                    <a:pt x="1417" y="1123"/>
                    <a:pt x="1417" y="1123"/>
                  </a:cubicBezTo>
                  <a:cubicBezTo>
                    <a:pt x="1399" y="1302"/>
                    <a:pt x="1399" y="1302"/>
                    <a:pt x="1399" y="1302"/>
                  </a:cubicBezTo>
                  <a:cubicBezTo>
                    <a:pt x="1436" y="1302"/>
                    <a:pt x="1436" y="1302"/>
                    <a:pt x="1436" y="1302"/>
                  </a:cubicBezTo>
                  <a:close/>
                  <a:moveTo>
                    <a:pt x="1944" y="1546"/>
                  </a:moveTo>
                  <a:cubicBezTo>
                    <a:pt x="1928" y="1533"/>
                    <a:pt x="1920" y="1479"/>
                    <a:pt x="1920" y="1383"/>
                  </a:cubicBezTo>
                  <a:cubicBezTo>
                    <a:pt x="1922" y="1318"/>
                    <a:pt x="1922" y="1318"/>
                    <a:pt x="1922" y="1318"/>
                  </a:cubicBezTo>
                  <a:cubicBezTo>
                    <a:pt x="1922" y="1265"/>
                    <a:pt x="1895" y="1232"/>
                    <a:pt x="1840" y="1219"/>
                  </a:cubicBezTo>
                  <a:cubicBezTo>
                    <a:pt x="1895" y="1202"/>
                    <a:pt x="1922" y="1171"/>
                    <a:pt x="1922" y="1125"/>
                  </a:cubicBezTo>
                  <a:cubicBezTo>
                    <a:pt x="1922" y="1053"/>
                    <a:pt x="1922" y="1053"/>
                    <a:pt x="1922" y="1053"/>
                  </a:cubicBezTo>
                  <a:cubicBezTo>
                    <a:pt x="1922" y="1016"/>
                    <a:pt x="1908" y="989"/>
                    <a:pt x="1880" y="973"/>
                  </a:cubicBezTo>
                  <a:cubicBezTo>
                    <a:pt x="1853" y="956"/>
                    <a:pt x="1821" y="947"/>
                    <a:pt x="1784" y="947"/>
                  </a:cubicBezTo>
                  <a:cubicBezTo>
                    <a:pt x="1622" y="947"/>
                    <a:pt x="1622" y="947"/>
                    <a:pt x="1622" y="947"/>
                  </a:cubicBezTo>
                  <a:cubicBezTo>
                    <a:pt x="1622" y="1545"/>
                    <a:pt x="1622" y="1545"/>
                    <a:pt x="1622" y="1545"/>
                  </a:cubicBezTo>
                  <a:cubicBezTo>
                    <a:pt x="1753" y="1545"/>
                    <a:pt x="1753" y="1545"/>
                    <a:pt x="1753" y="1545"/>
                  </a:cubicBezTo>
                  <a:cubicBezTo>
                    <a:pt x="1753" y="1258"/>
                    <a:pt x="1753" y="1258"/>
                    <a:pt x="1753" y="1258"/>
                  </a:cubicBezTo>
                  <a:cubicBezTo>
                    <a:pt x="1780" y="1258"/>
                    <a:pt x="1794" y="1268"/>
                    <a:pt x="1794" y="1289"/>
                  </a:cubicBezTo>
                  <a:cubicBezTo>
                    <a:pt x="1794" y="1290"/>
                    <a:pt x="1793" y="1315"/>
                    <a:pt x="1793" y="1365"/>
                  </a:cubicBezTo>
                  <a:cubicBezTo>
                    <a:pt x="1792" y="1401"/>
                    <a:pt x="1792" y="1401"/>
                    <a:pt x="1792" y="1401"/>
                  </a:cubicBezTo>
                  <a:cubicBezTo>
                    <a:pt x="1792" y="1402"/>
                    <a:pt x="1792" y="1402"/>
                    <a:pt x="1792" y="1402"/>
                  </a:cubicBezTo>
                  <a:cubicBezTo>
                    <a:pt x="1792" y="1481"/>
                    <a:pt x="1799" y="1529"/>
                    <a:pt x="1813" y="1546"/>
                  </a:cubicBezTo>
                  <a:cubicBezTo>
                    <a:pt x="1944" y="1546"/>
                    <a:pt x="1944" y="1546"/>
                    <a:pt x="1944" y="1546"/>
                  </a:cubicBezTo>
                  <a:close/>
                  <a:moveTo>
                    <a:pt x="1794" y="1153"/>
                  </a:moveTo>
                  <a:cubicBezTo>
                    <a:pt x="1794" y="1055"/>
                    <a:pt x="1794" y="1055"/>
                    <a:pt x="1794" y="1055"/>
                  </a:cubicBezTo>
                  <a:cubicBezTo>
                    <a:pt x="1794" y="1034"/>
                    <a:pt x="1780" y="1024"/>
                    <a:pt x="1753" y="1024"/>
                  </a:cubicBezTo>
                  <a:cubicBezTo>
                    <a:pt x="1753" y="1185"/>
                    <a:pt x="1753" y="1185"/>
                    <a:pt x="1753" y="1185"/>
                  </a:cubicBezTo>
                  <a:cubicBezTo>
                    <a:pt x="1780" y="1185"/>
                    <a:pt x="1794" y="1175"/>
                    <a:pt x="1794" y="1153"/>
                  </a:cubicBezTo>
                  <a:close/>
                  <a:moveTo>
                    <a:pt x="2220" y="1545"/>
                  </a:moveTo>
                  <a:cubicBezTo>
                    <a:pt x="2220" y="1468"/>
                    <a:pt x="2220" y="1468"/>
                    <a:pt x="2220" y="1468"/>
                  </a:cubicBezTo>
                  <a:cubicBezTo>
                    <a:pt x="2094" y="1468"/>
                    <a:pt x="2094" y="1468"/>
                    <a:pt x="2094" y="1468"/>
                  </a:cubicBezTo>
                  <a:cubicBezTo>
                    <a:pt x="2094" y="1258"/>
                    <a:pt x="2094" y="1258"/>
                    <a:pt x="2094" y="1258"/>
                  </a:cubicBezTo>
                  <a:cubicBezTo>
                    <a:pt x="2206" y="1258"/>
                    <a:pt x="2206" y="1258"/>
                    <a:pt x="2206" y="1258"/>
                  </a:cubicBezTo>
                  <a:cubicBezTo>
                    <a:pt x="2206" y="1185"/>
                    <a:pt x="2206" y="1185"/>
                    <a:pt x="2206" y="1185"/>
                  </a:cubicBezTo>
                  <a:cubicBezTo>
                    <a:pt x="2094" y="1185"/>
                    <a:pt x="2094" y="1185"/>
                    <a:pt x="2094" y="1185"/>
                  </a:cubicBezTo>
                  <a:cubicBezTo>
                    <a:pt x="2094" y="1024"/>
                    <a:pt x="2094" y="1024"/>
                    <a:pt x="2094" y="1024"/>
                  </a:cubicBezTo>
                  <a:cubicBezTo>
                    <a:pt x="2218" y="1024"/>
                    <a:pt x="2218" y="1024"/>
                    <a:pt x="2218" y="1024"/>
                  </a:cubicBezTo>
                  <a:cubicBezTo>
                    <a:pt x="2218" y="947"/>
                    <a:pt x="2218" y="947"/>
                    <a:pt x="2218" y="947"/>
                  </a:cubicBezTo>
                  <a:cubicBezTo>
                    <a:pt x="1963" y="947"/>
                    <a:pt x="1963" y="947"/>
                    <a:pt x="1963" y="947"/>
                  </a:cubicBezTo>
                  <a:cubicBezTo>
                    <a:pt x="1963" y="1545"/>
                    <a:pt x="1963" y="1545"/>
                    <a:pt x="1963" y="1545"/>
                  </a:cubicBezTo>
                  <a:cubicBezTo>
                    <a:pt x="2220" y="1545"/>
                    <a:pt x="2220" y="1545"/>
                    <a:pt x="2220" y="1545"/>
                  </a:cubicBezTo>
                  <a:close/>
                  <a:moveTo>
                    <a:pt x="2539" y="1545"/>
                  </a:moveTo>
                  <a:cubicBezTo>
                    <a:pt x="2539" y="947"/>
                    <a:pt x="2539" y="947"/>
                    <a:pt x="2539" y="947"/>
                  </a:cubicBezTo>
                  <a:cubicBezTo>
                    <a:pt x="2407" y="947"/>
                    <a:pt x="2407" y="947"/>
                    <a:pt x="2407" y="947"/>
                  </a:cubicBezTo>
                  <a:cubicBezTo>
                    <a:pt x="2407" y="1185"/>
                    <a:pt x="2407" y="1185"/>
                    <a:pt x="2407" y="1185"/>
                  </a:cubicBezTo>
                  <a:cubicBezTo>
                    <a:pt x="2371" y="1185"/>
                    <a:pt x="2371" y="1185"/>
                    <a:pt x="2371" y="1185"/>
                  </a:cubicBezTo>
                  <a:cubicBezTo>
                    <a:pt x="2371" y="947"/>
                    <a:pt x="2371" y="947"/>
                    <a:pt x="2371" y="947"/>
                  </a:cubicBezTo>
                  <a:cubicBezTo>
                    <a:pt x="2240" y="947"/>
                    <a:pt x="2240" y="947"/>
                    <a:pt x="2240" y="947"/>
                  </a:cubicBezTo>
                  <a:cubicBezTo>
                    <a:pt x="2240" y="1545"/>
                    <a:pt x="2240" y="1545"/>
                    <a:pt x="2240" y="1545"/>
                  </a:cubicBezTo>
                  <a:cubicBezTo>
                    <a:pt x="2371" y="1545"/>
                    <a:pt x="2371" y="1545"/>
                    <a:pt x="2371" y="1545"/>
                  </a:cubicBezTo>
                  <a:cubicBezTo>
                    <a:pt x="2371" y="1258"/>
                    <a:pt x="2371" y="1258"/>
                    <a:pt x="2371" y="1258"/>
                  </a:cubicBezTo>
                  <a:cubicBezTo>
                    <a:pt x="2407" y="1258"/>
                    <a:pt x="2407" y="1258"/>
                    <a:pt x="2407" y="1258"/>
                  </a:cubicBezTo>
                  <a:cubicBezTo>
                    <a:pt x="2407" y="1545"/>
                    <a:pt x="2407" y="1545"/>
                    <a:pt x="2407" y="1545"/>
                  </a:cubicBezTo>
                  <a:cubicBezTo>
                    <a:pt x="2539" y="1545"/>
                    <a:pt x="2539" y="1545"/>
                    <a:pt x="2539" y="1545"/>
                  </a:cubicBezTo>
                  <a:close/>
                  <a:moveTo>
                    <a:pt x="2565" y="1443"/>
                  </a:moveTo>
                  <a:cubicBezTo>
                    <a:pt x="2565" y="1514"/>
                    <a:pt x="2615" y="1551"/>
                    <a:pt x="2715" y="1551"/>
                  </a:cubicBezTo>
                  <a:cubicBezTo>
                    <a:pt x="2759" y="1551"/>
                    <a:pt x="2795" y="1541"/>
                    <a:pt x="2823" y="1522"/>
                  </a:cubicBezTo>
                  <a:cubicBezTo>
                    <a:pt x="2850" y="1503"/>
                    <a:pt x="2864" y="1477"/>
                    <a:pt x="2864" y="1442"/>
                  </a:cubicBezTo>
                  <a:cubicBezTo>
                    <a:pt x="2864" y="1057"/>
                    <a:pt x="2864" y="1057"/>
                    <a:pt x="2864" y="1057"/>
                  </a:cubicBezTo>
                  <a:cubicBezTo>
                    <a:pt x="2864" y="980"/>
                    <a:pt x="2815" y="942"/>
                    <a:pt x="2716" y="942"/>
                  </a:cubicBezTo>
                  <a:cubicBezTo>
                    <a:pt x="2615" y="942"/>
                    <a:pt x="2565" y="980"/>
                    <a:pt x="2565" y="1058"/>
                  </a:cubicBezTo>
                  <a:cubicBezTo>
                    <a:pt x="2565" y="1443"/>
                    <a:pt x="2565" y="1443"/>
                    <a:pt x="2565" y="1443"/>
                  </a:cubicBezTo>
                  <a:close/>
                  <a:moveTo>
                    <a:pt x="2736" y="1449"/>
                  </a:moveTo>
                  <a:cubicBezTo>
                    <a:pt x="2736" y="1042"/>
                    <a:pt x="2736" y="1042"/>
                    <a:pt x="2736" y="1042"/>
                  </a:cubicBezTo>
                  <a:cubicBezTo>
                    <a:pt x="2736" y="1030"/>
                    <a:pt x="2729" y="1024"/>
                    <a:pt x="2715" y="1024"/>
                  </a:cubicBezTo>
                  <a:cubicBezTo>
                    <a:pt x="2701" y="1024"/>
                    <a:pt x="2693" y="1030"/>
                    <a:pt x="2693" y="1042"/>
                  </a:cubicBezTo>
                  <a:cubicBezTo>
                    <a:pt x="2693" y="1449"/>
                    <a:pt x="2693" y="1449"/>
                    <a:pt x="2693" y="1449"/>
                  </a:cubicBezTo>
                  <a:cubicBezTo>
                    <a:pt x="2693" y="1461"/>
                    <a:pt x="2701" y="1467"/>
                    <a:pt x="2715" y="1467"/>
                  </a:cubicBezTo>
                  <a:cubicBezTo>
                    <a:pt x="2729" y="1467"/>
                    <a:pt x="2736" y="1461"/>
                    <a:pt x="2736" y="1449"/>
                  </a:cubicBezTo>
                  <a:close/>
                  <a:moveTo>
                    <a:pt x="2892" y="947"/>
                  </a:moveTo>
                  <a:cubicBezTo>
                    <a:pt x="2892" y="1443"/>
                    <a:pt x="2892" y="1443"/>
                    <a:pt x="2892" y="1443"/>
                  </a:cubicBezTo>
                  <a:cubicBezTo>
                    <a:pt x="2892" y="1481"/>
                    <a:pt x="2907" y="1508"/>
                    <a:pt x="2937" y="1525"/>
                  </a:cubicBezTo>
                  <a:cubicBezTo>
                    <a:pt x="2968" y="1542"/>
                    <a:pt x="3004" y="1551"/>
                    <a:pt x="3045" y="1551"/>
                  </a:cubicBezTo>
                  <a:cubicBezTo>
                    <a:pt x="3090" y="1551"/>
                    <a:pt x="3127" y="1541"/>
                    <a:pt x="3155" y="1522"/>
                  </a:cubicBezTo>
                  <a:cubicBezTo>
                    <a:pt x="3184" y="1503"/>
                    <a:pt x="3198" y="1476"/>
                    <a:pt x="3198" y="1442"/>
                  </a:cubicBezTo>
                  <a:cubicBezTo>
                    <a:pt x="3198" y="947"/>
                    <a:pt x="3198" y="947"/>
                    <a:pt x="3198" y="947"/>
                  </a:cubicBezTo>
                  <a:cubicBezTo>
                    <a:pt x="3067" y="947"/>
                    <a:pt x="3067" y="947"/>
                    <a:pt x="3067" y="947"/>
                  </a:cubicBezTo>
                  <a:cubicBezTo>
                    <a:pt x="3067" y="1449"/>
                    <a:pt x="3067" y="1449"/>
                    <a:pt x="3067" y="1449"/>
                  </a:cubicBezTo>
                  <a:cubicBezTo>
                    <a:pt x="3067" y="1461"/>
                    <a:pt x="3060" y="1467"/>
                    <a:pt x="3045" y="1467"/>
                  </a:cubicBezTo>
                  <a:cubicBezTo>
                    <a:pt x="3031" y="1467"/>
                    <a:pt x="3023" y="1461"/>
                    <a:pt x="3023" y="1449"/>
                  </a:cubicBezTo>
                  <a:cubicBezTo>
                    <a:pt x="3023" y="947"/>
                    <a:pt x="3023" y="947"/>
                    <a:pt x="3023" y="947"/>
                  </a:cubicBezTo>
                  <a:cubicBezTo>
                    <a:pt x="2892" y="947"/>
                    <a:pt x="2892" y="947"/>
                    <a:pt x="2892" y="947"/>
                  </a:cubicBezTo>
                  <a:close/>
                  <a:moveTo>
                    <a:pt x="3226" y="1305"/>
                  </a:moveTo>
                  <a:cubicBezTo>
                    <a:pt x="3226" y="1442"/>
                    <a:pt x="3226" y="1442"/>
                    <a:pt x="3226" y="1442"/>
                  </a:cubicBezTo>
                  <a:cubicBezTo>
                    <a:pt x="3226" y="1514"/>
                    <a:pt x="3275" y="1551"/>
                    <a:pt x="3373" y="1551"/>
                  </a:cubicBezTo>
                  <a:cubicBezTo>
                    <a:pt x="3475" y="1551"/>
                    <a:pt x="3526" y="1511"/>
                    <a:pt x="3526" y="1431"/>
                  </a:cubicBezTo>
                  <a:cubicBezTo>
                    <a:pt x="3526" y="1355"/>
                    <a:pt x="3526" y="1355"/>
                    <a:pt x="3526" y="1355"/>
                  </a:cubicBezTo>
                  <a:cubicBezTo>
                    <a:pt x="3526" y="1328"/>
                    <a:pt x="3518" y="1305"/>
                    <a:pt x="3504" y="1284"/>
                  </a:cubicBezTo>
                  <a:cubicBezTo>
                    <a:pt x="3488" y="1263"/>
                    <a:pt x="3453" y="1227"/>
                    <a:pt x="3398" y="1174"/>
                  </a:cubicBezTo>
                  <a:cubicBezTo>
                    <a:pt x="3369" y="1145"/>
                    <a:pt x="3354" y="1119"/>
                    <a:pt x="3354" y="1097"/>
                  </a:cubicBezTo>
                  <a:cubicBezTo>
                    <a:pt x="3352" y="1058"/>
                    <a:pt x="3352" y="1058"/>
                    <a:pt x="3352" y="1058"/>
                  </a:cubicBezTo>
                  <a:cubicBezTo>
                    <a:pt x="3352" y="1035"/>
                    <a:pt x="3359" y="1024"/>
                    <a:pt x="3375" y="1024"/>
                  </a:cubicBezTo>
                  <a:cubicBezTo>
                    <a:pt x="3388" y="1024"/>
                    <a:pt x="3395" y="1030"/>
                    <a:pt x="3395" y="1042"/>
                  </a:cubicBezTo>
                  <a:cubicBezTo>
                    <a:pt x="3395" y="1151"/>
                    <a:pt x="3395" y="1151"/>
                    <a:pt x="3395" y="1151"/>
                  </a:cubicBezTo>
                  <a:cubicBezTo>
                    <a:pt x="3515" y="1151"/>
                    <a:pt x="3515" y="1151"/>
                    <a:pt x="3515" y="1151"/>
                  </a:cubicBezTo>
                  <a:cubicBezTo>
                    <a:pt x="3515" y="1048"/>
                    <a:pt x="3515" y="1048"/>
                    <a:pt x="3515" y="1048"/>
                  </a:cubicBezTo>
                  <a:cubicBezTo>
                    <a:pt x="3515" y="977"/>
                    <a:pt x="3469" y="942"/>
                    <a:pt x="3378" y="942"/>
                  </a:cubicBezTo>
                  <a:cubicBezTo>
                    <a:pt x="3276" y="942"/>
                    <a:pt x="3226" y="980"/>
                    <a:pt x="3226" y="1058"/>
                  </a:cubicBezTo>
                  <a:cubicBezTo>
                    <a:pt x="3226" y="1125"/>
                    <a:pt x="3226" y="1125"/>
                    <a:pt x="3226" y="1125"/>
                  </a:cubicBezTo>
                  <a:cubicBezTo>
                    <a:pt x="3226" y="1148"/>
                    <a:pt x="3233" y="1168"/>
                    <a:pt x="3246" y="1187"/>
                  </a:cubicBezTo>
                  <a:cubicBezTo>
                    <a:pt x="3260" y="1205"/>
                    <a:pt x="3295" y="1242"/>
                    <a:pt x="3351" y="1296"/>
                  </a:cubicBezTo>
                  <a:cubicBezTo>
                    <a:pt x="3380" y="1325"/>
                    <a:pt x="3394" y="1351"/>
                    <a:pt x="3394" y="1372"/>
                  </a:cubicBezTo>
                  <a:cubicBezTo>
                    <a:pt x="3394" y="1443"/>
                    <a:pt x="3394" y="1443"/>
                    <a:pt x="3394" y="1443"/>
                  </a:cubicBezTo>
                  <a:cubicBezTo>
                    <a:pt x="3394" y="1457"/>
                    <a:pt x="3386" y="1463"/>
                    <a:pt x="3370" y="1463"/>
                  </a:cubicBezTo>
                  <a:cubicBezTo>
                    <a:pt x="3354" y="1463"/>
                    <a:pt x="3345" y="1457"/>
                    <a:pt x="3345" y="1443"/>
                  </a:cubicBezTo>
                  <a:cubicBezTo>
                    <a:pt x="3345" y="1305"/>
                    <a:pt x="3345" y="1305"/>
                    <a:pt x="3345" y="1305"/>
                  </a:cubicBezTo>
                  <a:cubicBezTo>
                    <a:pt x="3226" y="1305"/>
                    <a:pt x="3226" y="1305"/>
                    <a:pt x="3226" y="1305"/>
                  </a:cubicBezTo>
                  <a:close/>
                  <a:moveTo>
                    <a:pt x="3811" y="1545"/>
                  </a:moveTo>
                  <a:cubicBezTo>
                    <a:pt x="3811" y="1468"/>
                    <a:pt x="3811" y="1468"/>
                    <a:pt x="3811" y="1468"/>
                  </a:cubicBezTo>
                  <a:cubicBezTo>
                    <a:pt x="3685" y="1468"/>
                    <a:pt x="3685" y="1468"/>
                    <a:pt x="3685" y="1468"/>
                  </a:cubicBezTo>
                  <a:cubicBezTo>
                    <a:pt x="3685" y="1258"/>
                    <a:pt x="3685" y="1258"/>
                    <a:pt x="3685" y="1258"/>
                  </a:cubicBezTo>
                  <a:cubicBezTo>
                    <a:pt x="3797" y="1258"/>
                    <a:pt x="3797" y="1258"/>
                    <a:pt x="3797" y="1258"/>
                  </a:cubicBezTo>
                  <a:cubicBezTo>
                    <a:pt x="3797" y="1185"/>
                    <a:pt x="3797" y="1185"/>
                    <a:pt x="3797" y="1185"/>
                  </a:cubicBezTo>
                  <a:cubicBezTo>
                    <a:pt x="3685" y="1185"/>
                    <a:pt x="3685" y="1185"/>
                    <a:pt x="3685" y="1185"/>
                  </a:cubicBezTo>
                  <a:cubicBezTo>
                    <a:pt x="3685" y="1024"/>
                    <a:pt x="3685" y="1024"/>
                    <a:pt x="3685" y="1024"/>
                  </a:cubicBezTo>
                  <a:cubicBezTo>
                    <a:pt x="3809" y="1024"/>
                    <a:pt x="3809" y="1024"/>
                    <a:pt x="3809" y="1024"/>
                  </a:cubicBezTo>
                  <a:cubicBezTo>
                    <a:pt x="3809" y="947"/>
                    <a:pt x="3809" y="947"/>
                    <a:pt x="3809" y="947"/>
                  </a:cubicBezTo>
                  <a:cubicBezTo>
                    <a:pt x="3554" y="947"/>
                    <a:pt x="3554" y="947"/>
                    <a:pt x="3554" y="947"/>
                  </a:cubicBezTo>
                  <a:cubicBezTo>
                    <a:pt x="3554" y="1545"/>
                    <a:pt x="3554" y="1545"/>
                    <a:pt x="3554" y="1545"/>
                  </a:cubicBezTo>
                  <a:lnTo>
                    <a:pt x="3811" y="1545"/>
                  </a:lnTo>
                  <a:close/>
                </a:path>
              </a:pathLst>
            </a:custGeom>
            <a:solidFill>
              <a:srgbClr val="3F8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文本框 33"/>
            <p:cNvSpPr txBox="1"/>
            <p:nvPr/>
          </p:nvSpPr>
          <p:spPr>
            <a:xfrm>
              <a:off x="4701" y="6550"/>
              <a:ext cx="3554" cy="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经验留存，杜绝重复调查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760" y="3088640"/>
            <a:ext cx="2326640" cy="1442085"/>
          </a:xfrm>
          <a:prstGeom prst="rect">
            <a:avLst/>
          </a:prstGeom>
        </p:spPr>
      </p:pic>
      <p:grpSp>
        <p:nvGrpSpPr>
          <p:cNvPr id="21" name="组合 38"/>
          <p:cNvGrpSpPr/>
          <p:nvPr/>
        </p:nvGrpSpPr>
        <p:grpSpPr>
          <a:xfrm>
            <a:off x="5500694" y="862965"/>
            <a:ext cx="3247701" cy="3637611"/>
            <a:chOff x="5582285" y="862965"/>
            <a:chExt cx="3166110" cy="3465059"/>
          </a:xfrm>
        </p:grpSpPr>
        <p:grpSp>
          <p:nvGrpSpPr>
            <p:cNvPr id="22" name="组合 22"/>
            <p:cNvGrpSpPr/>
            <p:nvPr/>
          </p:nvGrpSpPr>
          <p:grpSpPr>
            <a:xfrm>
              <a:off x="5582285" y="862965"/>
              <a:ext cx="3166110" cy="3465059"/>
              <a:chOff x="8911" y="1403"/>
              <a:chExt cx="4866" cy="5314"/>
            </a:xfrm>
          </p:grpSpPr>
          <p:grpSp>
            <p:nvGrpSpPr>
              <p:cNvPr id="23" name="组合 6"/>
              <p:cNvGrpSpPr/>
              <p:nvPr/>
            </p:nvGrpSpPr>
            <p:grpSpPr>
              <a:xfrm>
                <a:off x="8911" y="1403"/>
                <a:ext cx="4857" cy="4847"/>
                <a:chOff x="5941011" y="1407733"/>
                <a:chExt cx="5399479" cy="4374524"/>
              </a:xfrm>
            </p:grpSpPr>
            <p:sp>
              <p:nvSpPr>
                <p:cNvPr id="9" name="Freeform 11"/>
                <p:cNvSpPr>
                  <a:spLocks noEditPoints="1"/>
                </p:cNvSpPr>
                <p:nvPr/>
              </p:nvSpPr>
              <p:spPr bwMode="auto">
                <a:xfrm>
                  <a:off x="5941013" y="1473351"/>
                  <a:ext cx="5399477" cy="4177010"/>
                </a:xfrm>
                <a:custGeom>
                  <a:avLst/>
                  <a:gdLst>
                    <a:gd name="T0" fmla="*/ 18 w 869"/>
                    <a:gd name="T1" fmla="*/ 362 h 456"/>
                    <a:gd name="T2" fmla="*/ 36 w 869"/>
                    <a:gd name="T3" fmla="*/ 229 h 456"/>
                    <a:gd name="T4" fmla="*/ 55 w 869"/>
                    <a:gd name="T5" fmla="*/ 136 h 456"/>
                    <a:gd name="T6" fmla="*/ 86 w 869"/>
                    <a:gd name="T7" fmla="*/ 3 h 456"/>
                    <a:gd name="T8" fmla="*/ 73 w 869"/>
                    <a:gd name="T9" fmla="*/ 365 h 456"/>
                    <a:gd name="T10" fmla="*/ 104 w 869"/>
                    <a:gd name="T11" fmla="*/ 272 h 456"/>
                    <a:gd name="T12" fmla="*/ 109 w 869"/>
                    <a:gd name="T13" fmla="*/ 139 h 456"/>
                    <a:gd name="T14" fmla="*/ 128 w 869"/>
                    <a:gd name="T15" fmla="*/ 45 h 456"/>
                    <a:gd name="T16" fmla="*/ 141 w 869"/>
                    <a:gd name="T17" fmla="*/ 410 h 456"/>
                    <a:gd name="T18" fmla="*/ 146 w 869"/>
                    <a:gd name="T19" fmla="*/ 272 h 456"/>
                    <a:gd name="T20" fmla="*/ 177 w 869"/>
                    <a:gd name="T21" fmla="*/ 181 h 456"/>
                    <a:gd name="T22" fmla="*/ 182 w 869"/>
                    <a:gd name="T23" fmla="*/ 48 h 456"/>
                    <a:gd name="T24" fmla="*/ 182 w 869"/>
                    <a:gd name="T25" fmla="*/ 453 h 456"/>
                    <a:gd name="T26" fmla="*/ 213 w 869"/>
                    <a:gd name="T27" fmla="*/ 320 h 456"/>
                    <a:gd name="T28" fmla="*/ 219 w 869"/>
                    <a:gd name="T29" fmla="*/ 181 h 456"/>
                    <a:gd name="T30" fmla="*/ 250 w 869"/>
                    <a:gd name="T31" fmla="*/ 91 h 456"/>
                    <a:gd name="T32" fmla="*/ 237 w 869"/>
                    <a:gd name="T33" fmla="*/ 456 h 456"/>
                    <a:gd name="T34" fmla="*/ 255 w 869"/>
                    <a:gd name="T35" fmla="*/ 365 h 456"/>
                    <a:gd name="T36" fmla="*/ 286 w 869"/>
                    <a:gd name="T37" fmla="*/ 229 h 456"/>
                    <a:gd name="T38" fmla="*/ 291 w 869"/>
                    <a:gd name="T39" fmla="*/ 91 h 456"/>
                    <a:gd name="T40" fmla="*/ 323 w 869"/>
                    <a:gd name="T41" fmla="*/ 0 h 456"/>
                    <a:gd name="T42" fmla="*/ 323 w 869"/>
                    <a:gd name="T43" fmla="*/ 365 h 456"/>
                    <a:gd name="T44" fmla="*/ 328 w 869"/>
                    <a:gd name="T45" fmla="*/ 272 h 456"/>
                    <a:gd name="T46" fmla="*/ 359 w 869"/>
                    <a:gd name="T47" fmla="*/ 139 h 456"/>
                    <a:gd name="T48" fmla="*/ 364 w 869"/>
                    <a:gd name="T49" fmla="*/ 0 h 456"/>
                    <a:gd name="T50" fmla="*/ 377 w 869"/>
                    <a:gd name="T51" fmla="*/ 408 h 456"/>
                    <a:gd name="T52" fmla="*/ 383 w 869"/>
                    <a:gd name="T53" fmla="*/ 274 h 456"/>
                    <a:gd name="T54" fmla="*/ 401 w 869"/>
                    <a:gd name="T55" fmla="*/ 181 h 456"/>
                    <a:gd name="T56" fmla="*/ 432 w 869"/>
                    <a:gd name="T57" fmla="*/ 48 h 456"/>
                    <a:gd name="T58" fmla="*/ 419 w 869"/>
                    <a:gd name="T59" fmla="*/ 408 h 456"/>
                    <a:gd name="T60" fmla="*/ 450 w 869"/>
                    <a:gd name="T61" fmla="*/ 317 h 456"/>
                    <a:gd name="T62" fmla="*/ 455 w 869"/>
                    <a:gd name="T63" fmla="*/ 184 h 456"/>
                    <a:gd name="T64" fmla="*/ 474 w 869"/>
                    <a:gd name="T65" fmla="*/ 91 h 456"/>
                    <a:gd name="T66" fmla="*/ 487 w 869"/>
                    <a:gd name="T67" fmla="*/ 456 h 456"/>
                    <a:gd name="T68" fmla="*/ 492 w 869"/>
                    <a:gd name="T69" fmla="*/ 317 h 456"/>
                    <a:gd name="T70" fmla="*/ 523 w 869"/>
                    <a:gd name="T71" fmla="*/ 227 h 456"/>
                    <a:gd name="T72" fmla="*/ 528 w 869"/>
                    <a:gd name="T73" fmla="*/ 93 h 456"/>
                    <a:gd name="T74" fmla="*/ 546 w 869"/>
                    <a:gd name="T75" fmla="*/ 0 h 456"/>
                    <a:gd name="T76" fmla="*/ 559 w 869"/>
                    <a:gd name="T77" fmla="*/ 362 h 456"/>
                    <a:gd name="T78" fmla="*/ 565 w 869"/>
                    <a:gd name="T79" fmla="*/ 227 h 456"/>
                    <a:gd name="T80" fmla="*/ 596 w 869"/>
                    <a:gd name="T81" fmla="*/ 136 h 456"/>
                    <a:gd name="T82" fmla="*/ 601 w 869"/>
                    <a:gd name="T83" fmla="*/ 3 h 456"/>
                    <a:gd name="T84" fmla="*/ 601 w 869"/>
                    <a:gd name="T85" fmla="*/ 408 h 456"/>
                    <a:gd name="T86" fmla="*/ 632 w 869"/>
                    <a:gd name="T87" fmla="*/ 274 h 456"/>
                    <a:gd name="T88" fmla="*/ 638 w 869"/>
                    <a:gd name="T89" fmla="*/ 136 h 456"/>
                    <a:gd name="T90" fmla="*/ 669 w 869"/>
                    <a:gd name="T91" fmla="*/ 45 h 456"/>
                    <a:gd name="T92" fmla="*/ 656 w 869"/>
                    <a:gd name="T93" fmla="*/ 410 h 456"/>
                    <a:gd name="T94" fmla="*/ 674 w 869"/>
                    <a:gd name="T95" fmla="*/ 317 h 456"/>
                    <a:gd name="T96" fmla="*/ 705 w 869"/>
                    <a:gd name="T97" fmla="*/ 184 h 456"/>
                    <a:gd name="T98" fmla="*/ 710 w 869"/>
                    <a:gd name="T99" fmla="*/ 45 h 456"/>
                    <a:gd name="T100" fmla="*/ 723 w 869"/>
                    <a:gd name="T101" fmla="*/ 453 h 456"/>
                    <a:gd name="T102" fmla="*/ 729 w 869"/>
                    <a:gd name="T103" fmla="*/ 320 h 456"/>
                    <a:gd name="T104" fmla="*/ 747 w 869"/>
                    <a:gd name="T105" fmla="*/ 227 h 456"/>
                    <a:gd name="T106" fmla="*/ 778 w 869"/>
                    <a:gd name="T107" fmla="*/ 93 h 456"/>
                    <a:gd name="T108" fmla="*/ 765 w 869"/>
                    <a:gd name="T109" fmla="*/ 453 h 456"/>
                    <a:gd name="T110" fmla="*/ 783 w 869"/>
                    <a:gd name="T111" fmla="*/ 362 h 456"/>
                    <a:gd name="T112" fmla="*/ 802 w 869"/>
                    <a:gd name="T113" fmla="*/ 229 h 456"/>
                    <a:gd name="T114" fmla="*/ 820 w 869"/>
                    <a:gd name="T115" fmla="*/ 136 h 456"/>
                    <a:gd name="T116" fmla="*/ 851 w 869"/>
                    <a:gd name="T117" fmla="*/ 3 h 456"/>
                    <a:gd name="T118" fmla="*/ 838 w 869"/>
                    <a:gd name="T119" fmla="*/ 365 h 456"/>
                    <a:gd name="T120" fmla="*/ 13 w 869"/>
                    <a:gd name="T121" fmla="*/ 272 h 456"/>
                    <a:gd name="T122" fmla="*/ 856 w 869"/>
                    <a:gd name="T123" fmla="*/ 139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69" h="456">
                      <a:moveTo>
                        <a:pt x="18" y="0"/>
                      </a:moveTo>
                      <a:cubicBezTo>
                        <a:pt x="23" y="0"/>
                        <a:pt x="27" y="0"/>
                        <a:pt x="31" y="0"/>
                      </a:cubicBezTo>
                      <a:cubicBezTo>
                        <a:pt x="31" y="1"/>
                        <a:pt x="31" y="2"/>
                        <a:pt x="31" y="3"/>
                      </a:cubicBezTo>
                      <a:cubicBezTo>
                        <a:pt x="27" y="3"/>
                        <a:pt x="23" y="3"/>
                        <a:pt x="18" y="3"/>
                      </a:cubicBezTo>
                      <a:cubicBezTo>
                        <a:pt x="18" y="2"/>
                        <a:pt x="18" y="1"/>
                        <a:pt x="18" y="0"/>
                      </a:cubicBezTo>
                      <a:close/>
                      <a:moveTo>
                        <a:pt x="18" y="45"/>
                      </a:moveTo>
                      <a:cubicBezTo>
                        <a:pt x="23" y="45"/>
                        <a:pt x="27" y="45"/>
                        <a:pt x="31" y="45"/>
                      </a:cubicBezTo>
                      <a:cubicBezTo>
                        <a:pt x="31" y="46"/>
                        <a:pt x="31" y="47"/>
                        <a:pt x="31" y="48"/>
                      </a:cubicBezTo>
                      <a:cubicBezTo>
                        <a:pt x="27" y="48"/>
                        <a:pt x="23" y="48"/>
                        <a:pt x="18" y="48"/>
                      </a:cubicBezTo>
                      <a:cubicBezTo>
                        <a:pt x="18" y="47"/>
                        <a:pt x="18" y="46"/>
                        <a:pt x="18" y="45"/>
                      </a:cubicBezTo>
                      <a:close/>
                      <a:moveTo>
                        <a:pt x="18" y="91"/>
                      </a:moveTo>
                      <a:cubicBezTo>
                        <a:pt x="23" y="91"/>
                        <a:pt x="27" y="91"/>
                        <a:pt x="31" y="91"/>
                      </a:cubicBezTo>
                      <a:cubicBezTo>
                        <a:pt x="31" y="92"/>
                        <a:pt x="31" y="92"/>
                        <a:pt x="31" y="93"/>
                      </a:cubicBezTo>
                      <a:cubicBezTo>
                        <a:pt x="27" y="93"/>
                        <a:pt x="23" y="93"/>
                        <a:pt x="18" y="93"/>
                      </a:cubicBezTo>
                      <a:cubicBezTo>
                        <a:pt x="18" y="92"/>
                        <a:pt x="18" y="92"/>
                        <a:pt x="18" y="91"/>
                      </a:cubicBezTo>
                      <a:close/>
                      <a:moveTo>
                        <a:pt x="18" y="136"/>
                      </a:moveTo>
                      <a:cubicBezTo>
                        <a:pt x="23" y="136"/>
                        <a:pt x="27" y="136"/>
                        <a:pt x="31" y="136"/>
                      </a:cubicBezTo>
                      <a:cubicBezTo>
                        <a:pt x="31" y="137"/>
                        <a:pt x="31" y="138"/>
                        <a:pt x="31" y="139"/>
                      </a:cubicBezTo>
                      <a:cubicBezTo>
                        <a:pt x="27" y="139"/>
                        <a:pt x="23" y="139"/>
                        <a:pt x="18" y="139"/>
                      </a:cubicBezTo>
                      <a:cubicBezTo>
                        <a:pt x="18" y="138"/>
                        <a:pt x="18" y="137"/>
                        <a:pt x="18" y="136"/>
                      </a:cubicBezTo>
                      <a:close/>
                      <a:moveTo>
                        <a:pt x="18" y="181"/>
                      </a:moveTo>
                      <a:cubicBezTo>
                        <a:pt x="23" y="181"/>
                        <a:pt x="27" y="181"/>
                        <a:pt x="31" y="181"/>
                      </a:cubicBezTo>
                      <a:cubicBezTo>
                        <a:pt x="31" y="182"/>
                        <a:pt x="31" y="183"/>
                        <a:pt x="31" y="184"/>
                      </a:cubicBezTo>
                      <a:cubicBezTo>
                        <a:pt x="27" y="184"/>
                        <a:pt x="23" y="184"/>
                        <a:pt x="18" y="184"/>
                      </a:cubicBezTo>
                      <a:cubicBezTo>
                        <a:pt x="18" y="183"/>
                        <a:pt x="18" y="182"/>
                        <a:pt x="18" y="181"/>
                      </a:cubicBezTo>
                      <a:close/>
                      <a:moveTo>
                        <a:pt x="18" y="227"/>
                      </a:moveTo>
                      <a:cubicBezTo>
                        <a:pt x="23" y="227"/>
                        <a:pt x="27" y="227"/>
                        <a:pt x="31" y="227"/>
                      </a:cubicBezTo>
                      <a:cubicBezTo>
                        <a:pt x="31" y="227"/>
                        <a:pt x="31" y="228"/>
                        <a:pt x="31" y="229"/>
                      </a:cubicBezTo>
                      <a:cubicBezTo>
                        <a:pt x="27" y="229"/>
                        <a:pt x="23" y="229"/>
                        <a:pt x="18" y="229"/>
                      </a:cubicBezTo>
                      <a:cubicBezTo>
                        <a:pt x="18" y="228"/>
                        <a:pt x="18" y="227"/>
                        <a:pt x="18" y="227"/>
                      </a:cubicBezTo>
                      <a:close/>
                      <a:moveTo>
                        <a:pt x="18" y="272"/>
                      </a:moveTo>
                      <a:cubicBezTo>
                        <a:pt x="23" y="272"/>
                        <a:pt x="27" y="272"/>
                        <a:pt x="31" y="272"/>
                      </a:cubicBezTo>
                      <a:cubicBezTo>
                        <a:pt x="31" y="273"/>
                        <a:pt x="31" y="274"/>
                        <a:pt x="31" y="274"/>
                      </a:cubicBezTo>
                      <a:cubicBezTo>
                        <a:pt x="27" y="274"/>
                        <a:pt x="23" y="274"/>
                        <a:pt x="18" y="274"/>
                      </a:cubicBezTo>
                      <a:cubicBezTo>
                        <a:pt x="18" y="274"/>
                        <a:pt x="18" y="273"/>
                        <a:pt x="18" y="272"/>
                      </a:cubicBezTo>
                      <a:close/>
                      <a:moveTo>
                        <a:pt x="18" y="317"/>
                      </a:moveTo>
                      <a:cubicBezTo>
                        <a:pt x="23" y="317"/>
                        <a:pt x="27" y="317"/>
                        <a:pt x="31" y="317"/>
                      </a:cubicBezTo>
                      <a:cubicBezTo>
                        <a:pt x="31" y="318"/>
                        <a:pt x="31" y="319"/>
                        <a:pt x="31" y="320"/>
                      </a:cubicBezTo>
                      <a:cubicBezTo>
                        <a:pt x="27" y="320"/>
                        <a:pt x="23" y="320"/>
                        <a:pt x="18" y="320"/>
                      </a:cubicBezTo>
                      <a:cubicBezTo>
                        <a:pt x="18" y="319"/>
                        <a:pt x="18" y="318"/>
                        <a:pt x="18" y="317"/>
                      </a:cubicBezTo>
                      <a:close/>
                      <a:moveTo>
                        <a:pt x="18" y="365"/>
                      </a:moveTo>
                      <a:cubicBezTo>
                        <a:pt x="18" y="364"/>
                        <a:pt x="18" y="363"/>
                        <a:pt x="18" y="362"/>
                      </a:cubicBezTo>
                      <a:cubicBezTo>
                        <a:pt x="23" y="362"/>
                        <a:pt x="27" y="362"/>
                        <a:pt x="31" y="362"/>
                      </a:cubicBezTo>
                      <a:cubicBezTo>
                        <a:pt x="31" y="363"/>
                        <a:pt x="31" y="364"/>
                        <a:pt x="31" y="365"/>
                      </a:cubicBezTo>
                      <a:cubicBezTo>
                        <a:pt x="27" y="365"/>
                        <a:pt x="23" y="365"/>
                        <a:pt x="18" y="365"/>
                      </a:cubicBezTo>
                      <a:close/>
                      <a:moveTo>
                        <a:pt x="18" y="408"/>
                      </a:moveTo>
                      <a:cubicBezTo>
                        <a:pt x="23" y="408"/>
                        <a:pt x="27" y="408"/>
                        <a:pt x="31" y="408"/>
                      </a:cubicBezTo>
                      <a:cubicBezTo>
                        <a:pt x="31" y="409"/>
                        <a:pt x="31" y="409"/>
                        <a:pt x="31" y="410"/>
                      </a:cubicBezTo>
                      <a:cubicBezTo>
                        <a:pt x="27" y="410"/>
                        <a:pt x="23" y="410"/>
                        <a:pt x="18" y="410"/>
                      </a:cubicBezTo>
                      <a:cubicBezTo>
                        <a:pt x="18" y="409"/>
                        <a:pt x="18" y="409"/>
                        <a:pt x="18" y="408"/>
                      </a:cubicBezTo>
                      <a:close/>
                      <a:moveTo>
                        <a:pt x="18" y="453"/>
                      </a:moveTo>
                      <a:cubicBezTo>
                        <a:pt x="23" y="453"/>
                        <a:pt x="27" y="453"/>
                        <a:pt x="31" y="453"/>
                      </a:cubicBezTo>
                      <a:cubicBezTo>
                        <a:pt x="31" y="454"/>
                        <a:pt x="31" y="455"/>
                        <a:pt x="31" y="456"/>
                      </a:cubicBezTo>
                      <a:cubicBezTo>
                        <a:pt x="27" y="456"/>
                        <a:pt x="23" y="456"/>
                        <a:pt x="18" y="456"/>
                      </a:cubicBezTo>
                      <a:cubicBezTo>
                        <a:pt x="18" y="455"/>
                        <a:pt x="18" y="454"/>
                        <a:pt x="18" y="453"/>
                      </a:cubicBezTo>
                      <a:close/>
                      <a:moveTo>
                        <a:pt x="36" y="0"/>
                      </a:moveTo>
                      <a:cubicBezTo>
                        <a:pt x="41" y="0"/>
                        <a:pt x="45" y="0"/>
                        <a:pt x="49" y="0"/>
                      </a:cubicBezTo>
                      <a:cubicBezTo>
                        <a:pt x="49" y="1"/>
                        <a:pt x="49" y="2"/>
                        <a:pt x="49" y="3"/>
                      </a:cubicBezTo>
                      <a:cubicBezTo>
                        <a:pt x="45" y="3"/>
                        <a:pt x="41" y="3"/>
                        <a:pt x="36" y="3"/>
                      </a:cubicBezTo>
                      <a:cubicBezTo>
                        <a:pt x="36" y="2"/>
                        <a:pt x="36" y="1"/>
                        <a:pt x="36" y="0"/>
                      </a:cubicBezTo>
                      <a:close/>
                      <a:moveTo>
                        <a:pt x="36" y="45"/>
                      </a:moveTo>
                      <a:cubicBezTo>
                        <a:pt x="41" y="45"/>
                        <a:pt x="45" y="45"/>
                        <a:pt x="49" y="45"/>
                      </a:cubicBezTo>
                      <a:cubicBezTo>
                        <a:pt x="49" y="46"/>
                        <a:pt x="49" y="47"/>
                        <a:pt x="49" y="48"/>
                      </a:cubicBezTo>
                      <a:cubicBezTo>
                        <a:pt x="45" y="48"/>
                        <a:pt x="41" y="48"/>
                        <a:pt x="36" y="48"/>
                      </a:cubicBezTo>
                      <a:cubicBezTo>
                        <a:pt x="36" y="47"/>
                        <a:pt x="36" y="46"/>
                        <a:pt x="36" y="45"/>
                      </a:cubicBezTo>
                      <a:close/>
                      <a:moveTo>
                        <a:pt x="36" y="91"/>
                      </a:moveTo>
                      <a:cubicBezTo>
                        <a:pt x="41" y="91"/>
                        <a:pt x="45" y="91"/>
                        <a:pt x="49" y="91"/>
                      </a:cubicBezTo>
                      <a:cubicBezTo>
                        <a:pt x="49" y="92"/>
                        <a:pt x="49" y="92"/>
                        <a:pt x="49" y="93"/>
                      </a:cubicBezTo>
                      <a:cubicBezTo>
                        <a:pt x="45" y="93"/>
                        <a:pt x="41" y="93"/>
                        <a:pt x="36" y="93"/>
                      </a:cubicBezTo>
                      <a:cubicBezTo>
                        <a:pt x="36" y="92"/>
                        <a:pt x="36" y="92"/>
                        <a:pt x="36" y="91"/>
                      </a:cubicBezTo>
                      <a:close/>
                      <a:moveTo>
                        <a:pt x="36" y="136"/>
                      </a:moveTo>
                      <a:cubicBezTo>
                        <a:pt x="41" y="136"/>
                        <a:pt x="45" y="136"/>
                        <a:pt x="49" y="136"/>
                      </a:cubicBezTo>
                      <a:cubicBezTo>
                        <a:pt x="49" y="137"/>
                        <a:pt x="49" y="138"/>
                        <a:pt x="49" y="139"/>
                      </a:cubicBezTo>
                      <a:cubicBezTo>
                        <a:pt x="45" y="139"/>
                        <a:pt x="41" y="139"/>
                        <a:pt x="36" y="139"/>
                      </a:cubicBezTo>
                      <a:cubicBezTo>
                        <a:pt x="36" y="138"/>
                        <a:pt x="36" y="137"/>
                        <a:pt x="36" y="136"/>
                      </a:cubicBezTo>
                      <a:close/>
                      <a:moveTo>
                        <a:pt x="36" y="181"/>
                      </a:moveTo>
                      <a:cubicBezTo>
                        <a:pt x="41" y="181"/>
                        <a:pt x="45" y="181"/>
                        <a:pt x="49" y="181"/>
                      </a:cubicBezTo>
                      <a:cubicBezTo>
                        <a:pt x="49" y="182"/>
                        <a:pt x="49" y="183"/>
                        <a:pt x="49" y="184"/>
                      </a:cubicBezTo>
                      <a:cubicBezTo>
                        <a:pt x="45" y="184"/>
                        <a:pt x="41" y="184"/>
                        <a:pt x="36" y="184"/>
                      </a:cubicBezTo>
                      <a:cubicBezTo>
                        <a:pt x="36" y="183"/>
                        <a:pt x="36" y="182"/>
                        <a:pt x="36" y="181"/>
                      </a:cubicBezTo>
                      <a:close/>
                      <a:moveTo>
                        <a:pt x="36" y="227"/>
                      </a:moveTo>
                      <a:cubicBezTo>
                        <a:pt x="41" y="227"/>
                        <a:pt x="45" y="227"/>
                        <a:pt x="49" y="227"/>
                      </a:cubicBezTo>
                      <a:cubicBezTo>
                        <a:pt x="49" y="227"/>
                        <a:pt x="49" y="228"/>
                        <a:pt x="49" y="229"/>
                      </a:cubicBezTo>
                      <a:cubicBezTo>
                        <a:pt x="45" y="229"/>
                        <a:pt x="41" y="229"/>
                        <a:pt x="36" y="229"/>
                      </a:cubicBezTo>
                      <a:cubicBezTo>
                        <a:pt x="36" y="228"/>
                        <a:pt x="36" y="227"/>
                        <a:pt x="36" y="227"/>
                      </a:cubicBezTo>
                      <a:close/>
                      <a:moveTo>
                        <a:pt x="36" y="272"/>
                      </a:moveTo>
                      <a:cubicBezTo>
                        <a:pt x="41" y="272"/>
                        <a:pt x="45" y="272"/>
                        <a:pt x="49" y="272"/>
                      </a:cubicBezTo>
                      <a:cubicBezTo>
                        <a:pt x="49" y="273"/>
                        <a:pt x="49" y="274"/>
                        <a:pt x="49" y="274"/>
                      </a:cubicBezTo>
                      <a:cubicBezTo>
                        <a:pt x="45" y="274"/>
                        <a:pt x="41" y="274"/>
                        <a:pt x="36" y="274"/>
                      </a:cubicBezTo>
                      <a:cubicBezTo>
                        <a:pt x="36" y="274"/>
                        <a:pt x="36" y="273"/>
                        <a:pt x="36" y="272"/>
                      </a:cubicBezTo>
                      <a:close/>
                      <a:moveTo>
                        <a:pt x="36" y="317"/>
                      </a:moveTo>
                      <a:cubicBezTo>
                        <a:pt x="41" y="317"/>
                        <a:pt x="45" y="317"/>
                        <a:pt x="49" y="317"/>
                      </a:cubicBezTo>
                      <a:cubicBezTo>
                        <a:pt x="49" y="318"/>
                        <a:pt x="49" y="319"/>
                        <a:pt x="49" y="320"/>
                      </a:cubicBezTo>
                      <a:cubicBezTo>
                        <a:pt x="45" y="320"/>
                        <a:pt x="41" y="320"/>
                        <a:pt x="36" y="320"/>
                      </a:cubicBezTo>
                      <a:cubicBezTo>
                        <a:pt x="36" y="319"/>
                        <a:pt x="36" y="318"/>
                        <a:pt x="36" y="317"/>
                      </a:cubicBezTo>
                      <a:close/>
                      <a:moveTo>
                        <a:pt x="36" y="365"/>
                      </a:moveTo>
                      <a:cubicBezTo>
                        <a:pt x="36" y="364"/>
                        <a:pt x="36" y="363"/>
                        <a:pt x="36" y="362"/>
                      </a:cubicBezTo>
                      <a:cubicBezTo>
                        <a:pt x="41" y="362"/>
                        <a:pt x="45" y="362"/>
                        <a:pt x="49" y="362"/>
                      </a:cubicBezTo>
                      <a:cubicBezTo>
                        <a:pt x="49" y="363"/>
                        <a:pt x="49" y="364"/>
                        <a:pt x="49" y="365"/>
                      </a:cubicBezTo>
                      <a:cubicBezTo>
                        <a:pt x="45" y="365"/>
                        <a:pt x="41" y="365"/>
                        <a:pt x="36" y="365"/>
                      </a:cubicBezTo>
                      <a:close/>
                      <a:moveTo>
                        <a:pt x="36" y="408"/>
                      </a:moveTo>
                      <a:cubicBezTo>
                        <a:pt x="41" y="408"/>
                        <a:pt x="45" y="408"/>
                        <a:pt x="49" y="408"/>
                      </a:cubicBezTo>
                      <a:cubicBezTo>
                        <a:pt x="49" y="409"/>
                        <a:pt x="49" y="409"/>
                        <a:pt x="49" y="410"/>
                      </a:cubicBezTo>
                      <a:cubicBezTo>
                        <a:pt x="45" y="410"/>
                        <a:pt x="41" y="410"/>
                        <a:pt x="36" y="410"/>
                      </a:cubicBezTo>
                      <a:cubicBezTo>
                        <a:pt x="36" y="409"/>
                        <a:pt x="36" y="409"/>
                        <a:pt x="36" y="408"/>
                      </a:cubicBezTo>
                      <a:close/>
                      <a:moveTo>
                        <a:pt x="36" y="453"/>
                      </a:moveTo>
                      <a:cubicBezTo>
                        <a:pt x="41" y="453"/>
                        <a:pt x="45" y="453"/>
                        <a:pt x="49" y="453"/>
                      </a:cubicBezTo>
                      <a:cubicBezTo>
                        <a:pt x="49" y="454"/>
                        <a:pt x="49" y="455"/>
                        <a:pt x="49" y="456"/>
                      </a:cubicBezTo>
                      <a:cubicBezTo>
                        <a:pt x="45" y="456"/>
                        <a:pt x="41" y="456"/>
                        <a:pt x="36" y="456"/>
                      </a:cubicBezTo>
                      <a:cubicBezTo>
                        <a:pt x="36" y="455"/>
                        <a:pt x="36" y="454"/>
                        <a:pt x="36" y="453"/>
                      </a:cubicBezTo>
                      <a:close/>
                      <a:moveTo>
                        <a:pt x="55" y="0"/>
                      </a:moveTo>
                      <a:cubicBezTo>
                        <a:pt x="59" y="0"/>
                        <a:pt x="63" y="0"/>
                        <a:pt x="68" y="0"/>
                      </a:cubicBezTo>
                      <a:cubicBezTo>
                        <a:pt x="68" y="1"/>
                        <a:pt x="68" y="2"/>
                        <a:pt x="68" y="3"/>
                      </a:cubicBezTo>
                      <a:cubicBezTo>
                        <a:pt x="63" y="3"/>
                        <a:pt x="59" y="3"/>
                        <a:pt x="55" y="3"/>
                      </a:cubicBezTo>
                      <a:cubicBezTo>
                        <a:pt x="55" y="2"/>
                        <a:pt x="55" y="1"/>
                        <a:pt x="55" y="0"/>
                      </a:cubicBezTo>
                      <a:close/>
                      <a:moveTo>
                        <a:pt x="55" y="45"/>
                      </a:moveTo>
                      <a:cubicBezTo>
                        <a:pt x="59" y="45"/>
                        <a:pt x="63" y="45"/>
                        <a:pt x="68" y="45"/>
                      </a:cubicBezTo>
                      <a:cubicBezTo>
                        <a:pt x="68" y="46"/>
                        <a:pt x="68" y="47"/>
                        <a:pt x="68" y="48"/>
                      </a:cubicBezTo>
                      <a:cubicBezTo>
                        <a:pt x="63" y="48"/>
                        <a:pt x="59" y="48"/>
                        <a:pt x="55" y="48"/>
                      </a:cubicBezTo>
                      <a:cubicBezTo>
                        <a:pt x="55" y="47"/>
                        <a:pt x="55" y="46"/>
                        <a:pt x="55" y="45"/>
                      </a:cubicBezTo>
                      <a:close/>
                      <a:moveTo>
                        <a:pt x="55" y="91"/>
                      </a:moveTo>
                      <a:cubicBezTo>
                        <a:pt x="59" y="91"/>
                        <a:pt x="63" y="91"/>
                        <a:pt x="68" y="91"/>
                      </a:cubicBezTo>
                      <a:cubicBezTo>
                        <a:pt x="68" y="92"/>
                        <a:pt x="68" y="92"/>
                        <a:pt x="68" y="93"/>
                      </a:cubicBezTo>
                      <a:cubicBezTo>
                        <a:pt x="63" y="93"/>
                        <a:pt x="59" y="93"/>
                        <a:pt x="55" y="93"/>
                      </a:cubicBezTo>
                      <a:cubicBezTo>
                        <a:pt x="55" y="92"/>
                        <a:pt x="55" y="92"/>
                        <a:pt x="55" y="91"/>
                      </a:cubicBezTo>
                      <a:close/>
                      <a:moveTo>
                        <a:pt x="55" y="136"/>
                      </a:moveTo>
                      <a:cubicBezTo>
                        <a:pt x="59" y="136"/>
                        <a:pt x="63" y="136"/>
                        <a:pt x="68" y="136"/>
                      </a:cubicBezTo>
                      <a:cubicBezTo>
                        <a:pt x="68" y="137"/>
                        <a:pt x="68" y="138"/>
                        <a:pt x="68" y="139"/>
                      </a:cubicBezTo>
                      <a:cubicBezTo>
                        <a:pt x="63" y="139"/>
                        <a:pt x="59" y="139"/>
                        <a:pt x="55" y="139"/>
                      </a:cubicBezTo>
                      <a:cubicBezTo>
                        <a:pt x="55" y="138"/>
                        <a:pt x="55" y="137"/>
                        <a:pt x="55" y="136"/>
                      </a:cubicBezTo>
                      <a:close/>
                      <a:moveTo>
                        <a:pt x="55" y="181"/>
                      </a:moveTo>
                      <a:cubicBezTo>
                        <a:pt x="59" y="181"/>
                        <a:pt x="63" y="181"/>
                        <a:pt x="68" y="181"/>
                      </a:cubicBezTo>
                      <a:cubicBezTo>
                        <a:pt x="68" y="182"/>
                        <a:pt x="68" y="183"/>
                        <a:pt x="68" y="184"/>
                      </a:cubicBezTo>
                      <a:cubicBezTo>
                        <a:pt x="63" y="184"/>
                        <a:pt x="59" y="184"/>
                        <a:pt x="55" y="184"/>
                      </a:cubicBezTo>
                      <a:cubicBezTo>
                        <a:pt x="55" y="183"/>
                        <a:pt x="55" y="182"/>
                        <a:pt x="55" y="181"/>
                      </a:cubicBezTo>
                      <a:close/>
                      <a:moveTo>
                        <a:pt x="55" y="227"/>
                      </a:moveTo>
                      <a:cubicBezTo>
                        <a:pt x="59" y="227"/>
                        <a:pt x="63" y="227"/>
                        <a:pt x="68" y="227"/>
                      </a:cubicBezTo>
                      <a:cubicBezTo>
                        <a:pt x="68" y="227"/>
                        <a:pt x="68" y="228"/>
                        <a:pt x="68" y="229"/>
                      </a:cubicBezTo>
                      <a:cubicBezTo>
                        <a:pt x="63" y="229"/>
                        <a:pt x="59" y="229"/>
                        <a:pt x="55" y="229"/>
                      </a:cubicBezTo>
                      <a:cubicBezTo>
                        <a:pt x="55" y="228"/>
                        <a:pt x="55" y="227"/>
                        <a:pt x="55" y="227"/>
                      </a:cubicBezTo>
                      <a:close/>
                      <a:moveTo>
                        <a:pt x="55" y="272"/>
                      </a:moveTo>
                      <a:cubicBezTo>
                        <a:pt x="59" y="272"/>
                        <a:pt x="63" y="272"/>
                        <a:pt x="68" y="272"/>
                      </a:cubicBezTo>
                      <a:cubicBezTo>
                        <a:pt x="68" y="273"/>
                        <a:pt x="68" y="274"/>
                        <a:pt x="68" y="274"/>
                      </a:cubicBezTo>
                      <a:cubicBezTo>
                        <a:pt x="63" y="274"/>
                        <a:pt x="59" y="274"/>
                        <a:pt x="55" y="274"/>
                      </a:cubicBezTo>
                      <a:cubicBezTo>
                        <a:pt x="55" y="274"/>
                        <a:pt x="55" y="273"/>
                        <a:pt x="55" y="272"/>
                      </a:cubicBezTo>
                      <a:close/>
                      <a:moveTo>
                        <a:pt x="55" y="317"/>
                      </a:moveTo>
                      <a:cubicBezTo>
                        <a:pt x="59" y="317"/>
                        <a:pt x="63" y="317"/>
                        <a:pt x="68" y="317"/>
                      </a:cubicBezTo>
                      <a:cubicBezTo>
                        <a:pt x="68" y="318"/>
                        <a:pt x="68" y="319"/>
                        <a:pt x="68" y="320"/>
                      </a:cubicBezTo>
                      <a:cubicBezTo>
                        <a:pt x="63" y="320"/>
                        <a:pt x="59" y="320"/>
                        <a:pt x="55" y="320"/>
                      </a:cubicBezTo>
                      <a:cubicBezTo>
                        <a:pt x="55" y="319"/>
                        <a:pt x="55" y="318"/>
                        <a:pt x="55" y="317"/>
                      </a:cubicBezTo>
                      <a:close/>
                      <a:moveTo>
                        <a:pt x="55" y="365"/>
                      </a:moveTo>
                      <a:cubicBezTo>
                        <a:pt x="55" y="364"/>
                        <a:pt x="55" y="363"/>
                        <a:pt x="55" y="362"/>
                      </a:cubicBezTo>
                      <a:cubicBezTo>
                        <a:pt x="59" y="362"/>
                        <a:pt x="63" y="362"/>
                        <a:pt x="68" y="362"/>
                      </a:cubicBezTo>
                      <a:cubicBezTo>
                        <a:pt x="68" y="363"/>
                        <a:pt x="68" y="364"/>
                        <a:pt x="68" y="365"/>
                      </a:cubicBezTo>
                      <a:cubicBezTo>
                        <a:pt x="63" y="365"/>
                        <a:pt x="59" y="365"/>
                        <a:pt x="55" y="365"/>
                      </a:cubicBezTo>
                      <a:close/>
                      <a:moveTo>
                        <a:pt x="55" y="408"/>
                      </a:moveTo>
                      <a:cubicBezTo>
                        <a:pt x="59" y="408"/>
                        <a:pt x="63" y="408"/>
                        <a:pt x="68" y="408"/>
                      </a:cubicBezTo>
                      <a:cubicBezTo>
                        <a:pt x="68" y="409"/>
                        <a:pt x="68" y="409"/>
                        <a:pt x="68" y="410"/>
                      </a:cubicBezTo>
                      <a:cubicBezTo>
                        <a:pt x="63" y="410"/>
                        <a:pt x="59" y="410"/>
                        <a:pt x="55" y="410"/>
                      </a:cubicBezTo>
                      <a:cubicBezTo>
                        <a:pt x="55" y="409"/>
                        <a:pt x="55" y="409"/>
                        <a:pt x="55" y="408"/>
                      </a:cubicBezTo>
                      <a:close/>
                      <a:moveTo>
                        <a:pt x="55" y="453"/>
                      </a:moveTo>
                      <a:cubicBezTo>
                        <a:pt x="59" y="453"/>
                        <a:pt x="63" y="453"/>
                        <a:pt x="68" y="453"/>
                      </a:cubicBezTo>
                      <a:cubicBezTo>
                        <a:pt x="68" y="454"/>
                        <a:pt x="68" y="455"/>
                        <a:pt x="68" y="456"/>
                      </a:cubicBezTo>
                      <a:cubicBezTo>
                        <a:pt x="63" y="456"/>
                        <a:pt x="59" y="456"/>
                        <a:pt x="55" y="456"/>
                      </a:cubicBezTo>
                      <a:cubicBezTo>
                        <a:pt x="55" y="455"/>
                        <a:pt x="55" y="454"/>
                        <a:pt x="55" y="453"/>
                      </a:cubicBezTo>
                      <a:close/>
                      <a:moveTo>
                        <a:pt x="73" y="0"/>
                      </a:moveTo>
                      <a:cubicBezTo>
                        <a:pt x="77" y="0"/>
                        <a:pt x="82" y="0"/>
                        <a:pt x="86" y="0"/>
                      </a:cubicBezTo>
                      <a:cubicBezTo>
                        <a:pt x="86" y="1"/>
                        <a:pt x="86" y="2"/>
                        <a:pt x="86" y="3"/>
                      </a:cubicBezTo>
                      <a:cubicBezTo>
                        <a:pt x="82" y="3"/>
                        <a:pt x="77" y="3"/>
                        <a:pt x="73" y="3"/>
                      </a:cubicBezTo>
                      <a:cubicBezTo>
                        <a:pt x="73" y="2"/>
                        <a:pt x="73" y="1"/>
                        <a:pt x="73" y="0"/>
                      </a:cubicBezTo>
                      <a:close/>
                      <a:moveTo>
                        <a:pt x="73" y="45"/>
                      </a:moveTo>
                      <a:cubicBezTo>
                        <a:pt x="77" y="45"/>
                        <a:pt x="82" y="45"/>
                        <a:pt x="86" y="45"/>
                      </a:cubicBezTo>
                      <a:cubicBezTo>
                        <a:pt x="86" y="46"/>
                        <a:pt x="86" y="47"/>
                        <a:pt x="86" y="48"/>
                      </a:cubicBezTo>
                      <a:cubicBezTo>
                        <a:pt x="82" y="48"/>
                        <a:pt x="77" y="48"/>
                        <a:pt x="73" y="48"/>
                      </a:cubicBezTo>
                      <a:cubicBezTo>
                        <a:pt x="73" y="47"/>
                        <a:pt x="73" y="46"/>
                        <a:pt x="73" y="45"/>
                      </a:cubicBezTo>
                      <a:close/>
                      <a:moveTo>
                        <a:pt x="73" y="91"/>
                      </a:moveTo>
                      <a:cubicBezTo>
                        <a:pt x="77" y="91"/>
                        <a:pt x="82" y="91"/>
                        <a:pt x="86" y="91"/>
                      </a:cubicBezTo>
                      <a:cubicBezTo>
                        <a:pt x="86" y="92"/>
                        <a:pt x="86" y="92"/>
                        <a:pt x="86" y="93"/>
                      </a:cubicBezTo>
                      <a:cubicBezTo>
                        <a:pt x="82" y="93"/>
                        <a:pt x="77" y="93"/>
                        <a:pt x="73" y="93"/>
                      </a:cubicBezTo>
                      <a:cubicBezTo>
                        <a:pt x="73" y="92"/>
                        <a:pt x="73" y="92"/>
                        <a:pt x="73" y="91"/>
                      </a:cubicBezTo>
                      <a:close/>
                      <a:moveTo>
                        <a:pt x="73" y="136"/>
                      </a:moveTo>
                      <a:cubicBezTo>
                        <a:pt x="77" y="136"/>
                        <a:pt x="82" y="136"/>
                        <a:pt x="86" y="136"/>
                      </a:cubicBezTo>
                      <a:cubicBezTo>
                        <a:pt x="86" y="137"/>
                        <a:pt x="86" y="138"/>
                        <a:pt x="86" y="139"/>
                      </a:cubicBezTo>
                      <a:cubicBezTo>
                        <a:pt x="82" y="139"/>
                        <a:pt x="77" y="139"/>
                        <a:pt x="73" y="139"/>
                      </a:cubicBezTo>
                      <a:cubicBezTo>
                        <a:pt x="73" y="138"/>
                        <a:pt x="73" y="137"/>
                        <a:pt x="73" y="136"/>
                      </a:cubicBezTo>
                      <a:close/>
                      <a:moveTo>
                        <a:pt x="73" y="181"/>
                      </a:moveTo>
                      <a:cubicBezTo>
                        <a:pt x="77" y="181"/>
                        <a:pt x="82" y="181"/>
                        <a:pt x="86" y="181"/>
                      </a:cubicBezTo>
                      <a:cubicBezTo>
                        <a:pt x="86" y="182"/>
                        <a:pt x="86" y="183"/>
                        <a:pt x="86" y="184"/>
                      </a:cubicBezTo>
                      <a:cubicBezTo>
                        <a:pt x="82" y="184"/>
                        <a:pt x="77" y="184"/>
                        <a:pt x="73" y="184"/>
                      </a:cubicBezTo>
                      <a:cubicBezTo>
                        <a:pt x="73" y="183"/>
                        <a:pt x="73" y="182"/>
                        <a:pt x="73" y="181"/>
                      </a:cubicBezTo>
                      <a:close/>
                      <a:moveTo>
                        <a:pt x="73" y="227"/>
                      </a:moveTo>
                      <a:cubicBezTo>
                        <a:pt x="77" y="227"/>
                        <a:pt x="82" y="227"/>
                        <a:pt x="86" y="227"/>
                      </a:cubicBezTo>
                      <a:cubicBezTo>
                        <a:pt x="86" y="227"/>
                        <a:pt x="86" y="228"/>
                        <a:pt x="86" y="229"/>
                      </a:cubicBezTo>
                      <a:cubicBezTo>
                        <a:pt x="82" y="229"/>
                        <a:pt x="77" y="229"/>
                        <a:pt x="73" y="229"/>
                      </a:cubicBezTo>
                      <a:cubicBezTo>
                        <a:pt x="73" y="228"/>
                        <a:pt x="73" y="227"/>
                        <a:pt x="73" y="227"/>
                      </a:cubicBezTo>
                      <a:close/>
                      <a:moveTo>
                        <a:pt x="73" y="272"/>
                      </a:moveTo>
                      <a:cubicBezTo>
                        <a:pt x="77" y="272"/>
                        <a:pt x="82" y="272"/>
                        <a:pt x="86" y="272"/>
                      </a:cubicBezTo>
                      <a:cubicBezTo>
                        <a:pt x="86" y="273"/>
                        <a:pt x="86" y="274"/>
                        <a:pt x="86" y="274"/>
                      </a:cubicBezTo>
                      <a:cubicBezTo>
                        <a:pt x="82" y="274"/>
                        <a:pt x="77" y="274"/>
                        <a:pt x="73" y="274"/>
                      </a:cubicBezTo>
                      <a:cubicBezTo>
                        <a:pt x="73" y="274"/>
                        <a:pt x="73" y="273"/>
                        <a:pt x="73" y="272"/>
                      </a:cubicBezTo>
                      <a:close/>
                      <a:moveTo>
                        <a:pt x="73" y="317"/>
                      </a:moveTo>
                      <a:cubicBezTo>
                        <a:pt x="77" y="317"/>
                        <a:pt x="82" y="317"/>
                        <a:pt x="86" y="317"/>
                      </a:cubicBezTo>
                      <a:cubicBezTo>
                        <a:pt x="86" y="318"/>
                        <a:pt x="86" y="319"/>
                        <a:pt x="86" y="320"/>
                      </a:cubicBezTo>
                      <a:cubicBezTo>
                        <a:pt x="82" y="320"/>
                        <a:pt x="77" y="320"/>
                        <a:pt x="73" y="320"/>
                      </a:cubicBezTo>
                      <a:cubicBezTo>
                        <a:pt x="73" y="319"/>
                        <a:pt x="73" y="318"/>
                        <a:pt x="73" y="317"/>
                      </a:cubicBezTo>
                      <a:close/>
                      <a:moveTo>
                        <a:pt x="73" y="365"/>
                      </a:moveTo>
                      <a:cubicBezTo>
                        <a:pt x="73" y="364"/>
                        <a:pt x="73" y="363"/>
                        <a:pt x="73" y="362"/>
                      </a:cubicBezTo>
                      <a:cubicBezTo>
                        <a:pt x="77" y="362"/>
                        <a:pt x="82" y="362"/>
                        <a:pt x="86" y="362"/>
                      </a:cubicBezTo>
                      <a:cubicBezTo>
                        <a:pt x="86" y="363"/>
                        <a:pt x="86" y="364"/>
                        <a:pt x="86" y="365"/>
                      </a:cubicBezTo>
                      <a:cubicBezTo>
                        <a:pt x="82" y="365"/>
                        <a:pt x="77" y="365"/>
                        <a:pt x="73" y="365"/>
                      </a:cubicBezTo>
                      <a:close/>
                      <a:moveTo>
                        <a:pt x="73" y="408"/>
                      </a:moveTo>
                      <a:cubicBezTo>
                        <a:pt x="77" y="408"/>
                        <a:pt x="82" y="408"/>
                        <a:pt x="86" y="408"/>
                      </a:cubicBezTo>
                      <a:cubicBezTo>
                        <a:pt x="86" y="409"/>
                        <a:pt x="86" y="409"/>
                        <a:pt x="86" y="410"/>
                      </a:cubicBezTo>
                      <a:cubicBezTo>
                        <a:pt x="82" y="410"/>
                        <a:pt x="77" y="410"/>
                        <a:pt x="73" y="410"/>
                      </a:cubicBezTo>
                      <a:cubicBezTo>
                        <a:pt x="73" y="409"/>
                        <a:pt x="73" y="409"/>
                        <a:pt x="73" y="408"/>
                      </a:cubicBezTo>
                      <a:close/>
                      <a:moveTo>
                        <a:pt x="73" y="453"/>
                      </a:moveTo>
                      <a:cubicBezTo>
                        <a:pt x="77" y="453"/>
                        <a:pt x="82" y="453"/>
                        <a:pt x="86" y="453"/>
                      </a:cubicBezTo>
                      <a:cubicBezTo>
                        <a:pt x="86" y="454"/>
                        <a:pt x="86" y="455"/>
                        <a:pt x="86" y="456"/>
                      </a:cubicBezTo>
                      <a:cubicBezTo>
                        <a:pt x="82" y="456"/>
                        <a:pt x="77" y="456"/>
                        <a:pt x="73" y="456"/>
                      </a:cubicBezTo>
                      <a:cubicBezTo>
                        <a:pt x="73" y="455"/>
                        <a:pt x="73" y="454"/>
                        <a:pt x="73" y="453"/>
                      </a:cubicBezTo>
                      <a:close/>
                      <a:moveTo>
                        <a:pt x="91" y="0"/>
                      </a:moveTo>
                      <a:cubicBezTo>
                        <a:pt x="95" y="0"/>
                        <a:pt x="100" y="0"/>
                        <a:pt x="104" y="0"/>
                      </a:cubicBezTo>
                      <a:cubicBezTo>
                        <a:pt x="104" y="1"/>
                        <a:pt x="104" y="2"/>
                        <a:pt x="104" y="3"/>
                      </a:cubicBezTo>
                      <a:cubicBezTo>
                        <a:pt x="100" y="3"/>
                        <a:pt x="95" y="3"/>
                        <a:pt x="91" y="3"/>
                      </a:cubicBezTo>
                      <a:cubicBezTo>
                        <a:pt x="91" y="2"/>
                        <a:pt x="91" y="1"/>
                        <a:pt x="91" y="0"/>
                      </a:cubicBezTo>
                      <a:close/>
                      <a:moveTo>
                        <a:pt x="91" y="45"/>
                      </a:moveTo>
                      <a:cubicBezTo>
                        <a:pt x="95" y="45"/>
                        <a:pt x="100" y="45"/>
                        <a:pt x="104" y="45"/>
                      </a:cubicBezTo>
                      <a:cubicBezTo>
                        <a:pt x="104" y="46"/>
                        <a:pt x="104" y="47"/>
                        <a:pt x="104" y="48"/>
                      </a:cubicBezTo>
                      <a:cubicBezTo>
                        <a:pt x="100" y="48"/>
                        <a:pt x="95" y="48"/>
                        <a:pt x="91" y="48"/>
                      </a:cubicBezTo>
                      <a:cubicBezTo>
                        <a:pt x="91" y="47"/>
                        <a:pt x="91" y="46"/>
                        <a:pt x="91" y="45"/>
                      </a:cubicBezTo>
                      <a:close/>
                      <a:moveTo>
                        <a:pt x="91" y="91"/>
                      </a:moveTo>
                      <a:cubicBezTo>
                        <a:pt x="95" y="91"/>
                        <a:pt x="100" y="91"/>
                        <a:pt x="104" y="91"/>
                      </a:cubicBezTo>
                      <a:cubicBezTo>
                        <a:pt x="104" y="92"/>
                        <a:pt x="104" y="92"/>
                        <a:pt x="104" y="93"/>
                      </a:cubicBezTo>
                      <a:cubicBezTo>
                        <a:pt x="100" y="93"/>
                        <a:pt x="95" y="93"/>
                        <a:pt x="91" y="93"/>
                      </a:cubicBezTo>
                      <a:cubicBezTo>
                        <a:pt x="91" y="92"/>
                        <a:pt x="91" y="92"/>
                        <a:pt x="91" y="91"/>
                      </a:cubicBezTo>
                      <a:close/>
                      <a:moveTo>
                        <a:pt x="91" y="136"/>
                      </a:moveTo>
                      <a:cubicBezTo>
                        <a:pt x="95" y="136"/>
                        <a:pt x="100" y="136"/>
                        <a:pt x="104" y="136"/>
                      </a:cubicBezTo>
                      <a:cubicBezTo>
                        <a:pt x="104" y="137"/>
                        <a:pt x="104" y="138"/>
                        <a:pt x="104" y="139"/>
                      </a:cubicBezTo>
                      <a:cubicBezTo>
                        <a:pt x="100" y="139"/>
                        <a:pt x="95" y="139"/>
                        <a:pt x="91" y="139"/>
                      </a:cubicBezTo>
                      <a:cubicBezTo>
                        <a:pt x="91" y="138"/>
                        <a:pt x="91" y="137"/>
                        <a:pt x="91" y="136"/>
                      </a:cubicBezTo>
                      <a:close/>
                      <a:moveTo>
                        <a:pt x="91" y="181"/>
                      </a:moveTo>
                      <a:cubicBezTo>
                        <a:pt x="95" y="181"/>
                        <a:pt x="100" y="181"/>
                        <a:pt x="104" y="181"/>
                      </a:cubicBezTo>
                      <a:cubicBezTo>
                        <a:pt x="104" y="182"/>
                        <a:pt x="104" y="183"/>
                        <a:pt x="104" y="184"/>
                      </a:cubicBezTo>
                      <a:cubicBezTo>
                        <a:pt x="100" y="184"/>
                        <a:pt x="95" y="184"/>
                        <a:pt x="91" y="184"/>
                      </a:cubicBezTo>
                      <a:cubicBezTo>
                        <a:pt x="91" y="183"/>
                        <a:pt x="91" y="182"/>
                        <a:pt x="91" y="181"/>
                      </a:cubicBezTo>
                      <a:close/>
                      <a:moveTo>
                        <a:pt x="91" y="227"/>
                      </a:moveTo>
                      <a:cubicBezTo>
                        <a:pt x="95" y="227"/>
                        <a:pt x="100" y="227"/>
                        <a:pt x="104" y="227"/>
                      </a:cubicBezTo>
                      <a:cubicBezTo>
                        <a:pt x="104" y="227"/>
                        <a:pt x="104" y="228"/>
                        <a:pt x="104" y="229"/>
                      </a:cubicBezTo>
                      <a:cubicBezTo>
                        <a:pt x="100" y="229"/>
                        <a:pt x="95" y="229"/>
                        <a:pt x="91" y="229"/>
                      </a:cubicBezTo>
                      <a:cubicBezTo>
                        <a:pt x="91" y="228"/>
                        <a:pt x="91" y="227"/>
                        <a:pt x="91" y="227"/>
                      </a:cubicBezTo>
                      <a:close/>
                      <a:moveTo>
                        <a:pt x="91" y="272"/>
                      </a:moveTo>
                      <a:cubicBezTo>
                        <a:pt x="95" y="272"/>
                        <a:pt x="100" y="272"/>
                        <a:pt x="104" y="272"/>
                      </a:cubicBezTo>
                      <a:cubicBezTo>
                        <a:pt x="104" y="273"/>
                        <a:pt x="104" y="274"/>
                        <a:pt x="104" y="274"/>
                      </a:cubicBezTo>
                      <a:cubicBezTo>
                        <a:pt x="100" y="274"/>
                        <a:pt x="95" y="274"/>
                        <a:pt x="91" y="274"/>
                      </a:cubicBezTo>
                      <a:cubicBezTo>
                        <a:pt x="91" y="274"/>
                        <a:pt x="91" y="273"/>
                        <a:pt x="91" y="272"/>
                      </a:cubicBezTo>
                      <a:close/>
                      <a:moveTo>
                        <a:pt x="91" y="317"/>
                      </a:moveTo>
                      <a:cubicBezTo>
                        <a:pt x="95" y="317"/>
                        <a:pt x="100" y="317"/>
                        <a:pt x="104" y="317"/>
                      </a:cubicBezTo>
                      <a:cubicBezTo>
                        <a:pt x="104" y="318"/>
                        <a:pt x="104" y="319"/>
                        <a:pt x="104" y="320"/>
                      </a:cubicBezTo>
                      <a:cubicBezTo>
                        <a:pt x="100" y="320"/>
                        <a:pt x="95" y="320"/>
                        <a:pt x="91" y="320"/>
                      </a:cubicBezTo>
                      <a:cubicBezTo>
                        <a:pt x="91" y="319"/>
                        <a:pt x="91" y="318"/>
                        <a:pt x="91" y="317"/>
                      </a:cubicBezTo>
                      <a:close/>
                      <a:moveTo>
                        <a:pt x="91" y="365"/>
                      </a:moveTo>
                      <a:cubicBezTo>
                        <a:pt x="91" y="364"/>
                        <a:pt x="91" y="363"/>
                        <a:pt x="91" y="362"/>
                      </a:cubicBezTo>
                      <a:cubicBezTo>
                        <a:pt x="95" y="362"/>
                        <a:pt x="100" y="362"/>
                        <a:pt x="104" y="362"/>
                      </a:cubicBezTo>
                      <a:cubicBezTo>
                        <a:pt x="104" y="363"/>
                        <a:pt x="104" y="364"/>
                        <a:pt x="104" y="365"/>
                      </a:cubicBezTo>
                      <a:cubicBezTo>
                        <a:pt x="100" y="365"/>
                        <a:pt x="95" y="365"/>
                        <a:pt x="91" y="365"/>
                      </a:cubicBezTo>
                      <a:close/>
                      <a:moveTo>
                        <a:pt x="91" y="408"/>
                      </a:moveTo>
                      <a:cubicBezTo>
                        <a:pt x="95" y="408"/>
                        <a:pt x="100" y="408"/>
                        <a:pt x="104" y="408"/>
                      </a:cubicBezTo>
                      <a:cubicBezTo>
                        <a:pt x="104" y="409"/>
                        <a:pt x="104" y="409"/>
                        <a:pt x="104" y="410"/>
                      </a:cubicBezTo>
                      <a:cubicBezTo>
                        <a:pt x="100" y="410"/>
                        <a:pt x="95" y="410"/>
                        <a:pt x="91" y="410"/>
                      </a:cubicBezTo>
                      <a:cubicBezTo>
                        <a:pt x="91" y="409"/>
                        <a:pt x="91" y="409"/>
                        <a:pt x="91" y="408"/>
                      </a:cubicBezTo>
                      <a:close/>
                      <a:moveTo>
                        <a:pt x="91" y="453"/>
                      </a:moveTo>
                      <a:cubicBezTo>
                        <a:pt x="95" y="453"/>
                        <a:pt x="100" y="453"/>
                        <a:pt x="104" y="453"/>
                      </a:cubicBezTo>
                      <a:cubicBezTo>
                        <a:pt x="104" y="454"/>
                        <a:pt x="104" y="455"/>
                        <a:pt x="104" y="456"/>
                      </a:cubicBezTo>
                      <a:cubicBezTo>
                        <a:pt x="100" y="456"/>
                        <a:pt x="95" y="456"/>
                        <a:pt x="91" y="456"/>
                      </a:cubicBezTo>
                      <a:cubicBezTo>
                        <a:pt x="91" y="455"/>
                        <a:pt x="91" y="454"/>
                        <a:pt x="91" y="453"/>
                      </a:cubicBezTo>
                      <a:close/>
                      <a:moveTo>
                        <a:pt x="109" y="0"/>
                      </a:moveTo>
                      <a:cubicBezTo>
                        <a:pt x="114" y="0"/>
                        <a:pt x="118" y="0"/>
                        <a:pt x="122" y="0"/>
                      </a:cubicBezTo>
                      <a:cubicBezTo>
                        <a:pt x="122" y="1"/>
                        <a:pt x="122" y="2"/>
                        <a:pt x="122" y="3"/>
                      </a:cubicBezTo>
                      <a:cubicBezTo>
                        <a:pt x="118" y="3"/>
                        <a:pt x="114" y="3"/>
                        <a:pt x="109" y="3"/>
                      </a:cubicBezTo>
                      <a:cubicBezTo>
                        <a:pt x="109" y="2"/>
                        <a:pt x="109" y="1"/>
                        <a:pt x="109" y="0"/>
                      </a:cubicBezTo>
                      <a:close/>
                      <a:moveTo>
                        <a:pt x="109" y="45"/>
                      </a:moveTo>
                      <a:cubicBezTo>
                        <a:pt x="114" y="45"/>
                        <a:pt x="118" y="45"/>
                        <a:pt x="122" y="45"/>
                      </a:cubicBezTo>
                      <a:cubicBezTo>
                        <a:pt x="122" y="46"/>
                        <a:pt x="122" y="47"/>
                        <a:pt x="122" y="48"/>
                      </a:cubicBezTo>
                      <a:cubicBezTo>
                        <a:pt x="118" y="48"/>
                        <a:pt x="114" y="48"/>
                        <a:pt x="109" y="48"/>
                      </a:cubicBezTo>
                      <a:cubicBezTo>
                        <a:pt x="109" y="47"/>
                        <a:pt x="109" y="46"/>
                        <a:pt x="109" y="45"/>
                      </a:cubicBezTo>
                      <a:close/>
                      <a:moveTo>
                        <a:pt x="109" y="91"/>
                      </a:moveTo>
                      <a:cubicBezTo>
                        <a:pt x="114" y="91"/>
                        <a:pt x="118" y="91"/>
                        <a:pt x="122" y="91"/>
                      </a:cubicBezTo>
                      <a:cubicBezTo>
                        <a:pt x="122" y="92"/>
                        <a:pt x="122" y="92"/>
                        <a:pt x="122" y="93"/>
                      </a:cubicBezTo>
                      <a:cubicBezTo>
                        <a:pt x="118" y="93"/>
                        <a:pt x="114" y="93"/>
                        <a:pt x="109" y="93"/>
                      </a:cubicBezTo>
                      <a:cubicBezTo>
                        <a:pt x="109" y="92"/>
                        <a:pt x="109" y="92"/>
                        <a:pt x="109" y="91"/>
                      </a:cubicBezTo>
                      <a:close/>
                      <a:moveTo>
                        <a:pt x="109" y="136"/>
                      </a:moveTo>
                      <a:cubicBezTo>
                        <a:pt x="114" y="136"/>
                        <a:pt x="118" y="136"/>
                        <a:pt x="122" y="136"/>
                      </a:cubicBezTo>
                      <a:cubicBezTo>
                        <a:pt x="122" y="137"/>
                        <a:pt x="122" y="138"/>
                        <a:pt x="122" y="139"/>
                      </a:cubicBezTo>
                      <a:cubicBezTo>
                        <a:pt x="118" y="139"/>
                        <a:pt x="114" y="139"/>
                        <a:pt x="109" y="139"/>
                      </a:cubicBezTo>
                      <a:cubicBezTo>
                        <a:pt x="109" y="138"/>
                        <a:pt x="109" y="137"/>
                        <a:pt x="109" y="136"/>
                      </a:cubicBezTo>
                      <a:close/>
                      <a:moveTo>
                        <a:pt x="109" y="181"/>
                      </a:moveTo>
                      <a:cubicBezTo>
                        <a:pt x="114" y="181"/>
                        <a:pt x="118" y="181"/>
                        <a:pt x="122" y="181"/>
                      </a:cubicBezTo>
                      <a:cubicBezTo>
                        <a:pt x="122" y="182"/>
                        <a:pt x="122" y="183"/>
                        <a:pt x="122" y="184"/>
                      </a:cubicBezTo>
                      <a:cubicBezTo>
                        <a:pt x="118" y="184"/>
                        <a:pt x="114" y="184"/>
                        <a:pt x="109" y="184"/>
                      </a:cubicBezTo>
                      <a:cubicBezTo>
                        <a:pt x="109" y="183"/>
                        <a:pt x="109" y="182"/>
                        <a:pt x="109" y="181"/>
                      </a:cubicBezTo>
                      <a:close/>
                      <a:moveTo>
                        <a:pt x="109" y="227"/>
                      </a:moveTo>
                      <a:cubicBezTo>
                        <a:pt x="114" y="227"/>
                        <a:pt x="118" y="227"/>
                        <a:pt x="122" y="227"/>
                      </a:cubicBezTo>
                      <a:cubicBezTo>
                        <a:pt x="122" y="227"/>
                        <a:pt x="122" y="228"/>
                        <a:pt x="122" y="229"/>
                      </a:cubicBezTo>
                      <a:cubicBezTo>
                        <a:pt x="118" y="229"/>
                        <a:pt x="114" y="229"/>
                        <a:pt x="109" y="229"/>
                      </a:cubicBezTo>
                      <a:cubicBezTo>
                        <a:pt x="109" y="228"/>
                        <a:pt x="109" y="227"/>
                        <a:pt x="109" y="227"/>
                      </a:cubicBezTo>
                      <a:close/>
                      <a:moveTo>
                        <a:pt x="109" y="272"/>
                      </a:moveTo>
                      <a:cubicBezTo>
                        <a:pt x="114" y="272"/>
                        <a:pt x="118" y="272"/>
                        <a:pt x="122" y="272"/>
                      </a:cubicBezTo>
                      <a:cubicBezTo>
                        <a:pt x="122" y="273"/>
                        <a:pt x="122" y="274"/>
                        <a:pt x="122" y="274"/>
                      </a:cubicBezTo>
                      <a:cubicBezTo>
                        <a:pt x="118" y="274"/>
                        <a:pt x="114" y="274"/>
                        <a:pt x="109" y="274"/>
                      </a:cubicBezTo>
                      <a:cubicBezTo>
                        <a:pt x="109" y="274"/>
                        <a:pt x="109" y="273"/>
                        <a:pt x="109" y="272"/>
                      </a:cubicBezTo>
                      <a:close/>
                      <a:moveTo>
                        <a:pt x="109" y="317"/>
                      </a:moveTo>
                      <a:cubicBezTo>
                        <a:pt x="114" y="317"/>
                        <a:pt x="118" y="317"/>
                        <a:pt x="122" y="317"/>
                      </a:cubicBezTo>
                      <a:cubicBezTo>
                        <a:pt x="122" y="318"/>
                        <a:pt x="122" y="319"/>
                        <a:pt x="122" y="320"/>
                      </a:cubicBezTo>
                      <a:cubicBezTo>
                        <a:pt x="118" y="320"/>
                        <a:pt x="114" y="320"/>
                        <a:pt x="109" y="320"/>
                      </a:cubicBezTo>
                      <a:cubicBezTo>
                        <a:pt x="109" y="319"/>
                        <a:pt x="109" y="318"/>
                        <a:pt x="109" y="317"/>
                      </a:cubicBezTo>
                      <a:close/>
                      <a:moveTo>
                        <a:pt x="109" y="365"/>
                      </a:moveTo>
                      <a:cubicBezTo>
                        <a:pt x="109" y="364"/>
                        <a:pt x="109" y="363"/>
                        <a:pt x="109" y="362"/>
                      </a:cubicBezTo>
                      <a:cubicBezTo>
                        <a:pt x="114" y="362"/>
                        <a:pt x="118" y="362"/>
                        <a:pt x="122" y="362"/>
                      </a:cubicBezTo>
                      <a:cubicBezTo>
                        <a:pt x="122" y="363"/>
                        <a:pt x="122" y="364"/>
                        <a:pt x="122" y="365"/>
                      </a:cubicBezTo>
                      <a:cubicBezTo>
                        <a:pt x="118" y="365"/>
                        <a:pt x="114" y="365"/>
                        <a:pt x="109" y="365"/>
                      </a:cubicBezTo>
                      <a:close/>
                      <a:moveTo>
                        <a:pt x="109" y="408"/>
                      </a:moveTo>
                      <a:cubicBezTo>
                        <a:pt x="114" y="408"/>
                        <a:pt x="118" y="408"/>
                        <a:pt x="122" y="408"/>
                      </a:cubicBezTo>
                      <a:cubicBezTo>
                        <a:pt x="122" y="409"/>
                        <a:pt x="122" y="409"/>
                        <a:pt x="122" y="410"/>
                      </a:cubicBezTo>
                      <a:cubicBezTo>
                        <a:pt x="118" y="410"/>
                        <a:pt x="114" y="410"/>
                        <a:pt x="109" y="410"/>
                      </a:cubicBezTo>
                      <a:cubicBezTo>
                        <a:pt x="109" y="409"/>
                        <a:pt x="109" y="409"/>
                        <a:pt x="109" y="408"/>
                      </a:cubicBezTo>
                      <a:close/>
                      <a:moveTo>
                        <a:pt x="109" y="453"/>
                      </a:moveTo>
                      <a:cubicBezTo>
                        <a:pt x="114" y="453"/>
                        <a:pt x="118" y="453"/>
                        <a:pt x="122" y="453"/>
                      </a:cubicBezTo>
                      <a:cubicBezTo>
                        <a:pt x="122" y="454"/>
                        <a:pt x="122" y="455"/>
                        <a:pt x="122" y="456"/>
                      </a:cubicBezTo>
                      <a:cubicBezTo>
                        <a:pt x="118" y="456"/>
                        <a:pt x="114" y="456"/>
                        <a:pt x="109" y="456"/>
                      </a:cubicBezTo>
                      <a:cubicBezTo>
                        <a:pt x="109" y="455"/>
                        <a:pt x="109" y="454"/>
                        <a:pt x="109" y="453"/>
                      </a:cubicBezTo>
                      <a:close/>
                      <a:moveTo>
                        <a:pt x="128" y="0"/>
                      </a:moveTo>
                      <a:cubicBezTo>
                        <a:pt x="132" y="0"/>
                        <a:pt x="136" y="0"/>
                        <a:pt x="141" y="0"/>
                      </a:cubicBezTo>
                      <a:cubicBezTo>
                        <a:pt x="141" y="1"/>
                        <a:pt x="141" y="2"/>
                        <a:pt x="141" y="3"/>
                      </a:cubicBezTo>
                      <a:cubicBezTo>
                        <a:pt x="136" y="3"/>
                        <a:pt x="132" y="3"/>
                        <a:pt x="128" y="3"/>
                      </a:cubicBezTo>
                      <a:cubicBezTo>
                        <a:pt x="128" y="2"/>
                        <a:pt x="128" y="1"/>
                        <a:pt x="128" y="0"/>
                      </a:cubicBezTo>
                      <a:close/>
                      <a:moveTo>
                        <a:pt x="128" y="45"/>
                      </a:moveTo>
                      <a:cubicBezTo>
                        <a:pt x="132" y="45"/>
                        <a:pt x="136" y="45"/>
                        <a:pt x="141" y="45"/>
                      </a:cubicBezTo>
                      <a:cubicBezTo>
                        <a:pt x="141" y="46"/>
                        <a:pt x="141" y="47"/>
                        <a:pt x="141" y="48"/>
                      </a:cubicBezTo>
                      <a:cubicBezTo>
                        <a:pt x="136" y="48"/>
                        <a:pt x="132" y="48"/>
                        <a:pt x="128" y="48"/>
                      </a:cubicBezTo>
                      <a:cubicBezTo>
                        <a:pt x="128" y="47"/>
                        <a:pt x="128" y="46"/>
                        <a:pt x="128" y="45"/>
                      </a:cubicBezTo>
                      <a:close/>
                      <a:moveTo>
                        <a:pt x="128" y="91"/>
                      </a:moveTo>
                      <a:cubicBezTo>
                        <a:pt x="132" y="91"/>
                        <a:pt x="136" y="91"/>
                        <a:pt x="141" y="91"/>
                      </a:cubicBezTo>
                      <a:cubicBezTo>
                        <a:pt x="141" y="92"/>
                        <a:pt x="141" y="92"/>
                        <a:pt x="141" y="93"/>
                      </a:cubicBezTo>
                      <a:cubicBezTo>
                        <a:pt x="136" y="93"/>
                        <a:pt x="132" y="93"/>
                        <a:pt x="128" y="93"/>
                      </a:cubicBezTo>
                      <a:cubicBezTo>
                        <a:pt x="128" y="92"/>
                        <a:pt x="128" y="92"/>
                        <a:pt x="128" y="91"/>
                      </a:cubicBezTo>
                      <a:close/>
                      <a:moveTo>
                        <a:pt x="128" y="136"/>
                      </a:moveTo>
                      <a:cubicBezTo>
                        <a:pt x="132" y="136"/>
                        <a:pt x="136" y="136"/>
                        <a:pt x="141" y="136"/>
                      </a:cubicBezTo>
                      <a:cubicBezTo>
                        <a:pt x="141" y="137"/>
                        <a:pt x="141" y="138"/>
                        <a:pt x="141" y="139"/>
                      </a:cubicBezTo>
                      <a:cubicBezTo>
                        <a:pt x="136" y="139"/>
                        <a:pt x="132" y="139"/>
                        <a:pt x="128" y="139"/>
                      </a:cubicBezTo>
                      <a:cubicBezTo>
                        <a:pt x="128" y="138"/>
                        <a:pt x="128" y="137"/>
                        <a:pt x="128" y="136"/>
                      </a:cubicBezTo>
                      <a:close/>
                      <a:moveTo>
                        <a:pt x="128" y="181"/>
                      </a:moveTo>
                      <a:cubicBezTo>
                        <a:pt x="132" y="181"/>
                        <a:pt x="136" y="181"/>
                        <a:pt x="141" y="181"/>
                      </a:cubicBezTo>
                      <a:cubicBezTo>
                        <a:pt x="141" y="182"/>
                        <a:pt x="141" y="183"/>
                        <a:pt x="141" y="184"/>
                      </a:cubicBezTo>
                      <a:cubicBezTo>
                        <a:pt x="136" y="184"/>
                        <a:pt x="132" y="184"/>
                        <a:pt x="128" y="184"/>
                      </a:cubicBezTo>
                      <a:cubicBezTo>
                        <a:pt x="128" y="183"/>
                        <a:pt x="128" y="182"/>
                        <a:pt x="128" y="181"/>
                      </a:cubicBezTo>
                      <a:close/>
                      <a:moveTo>
                        <a:pt x="128" y="227"/>
                      </a:moveTo>
                      <a:cubicBezTo>
                        <a:pt x="132" y="227"/>
                        <a:pt x="136" y="227"/>
                        <a:pt x="141" y="227"/>
                      </a:cubicBezTo>
                      <a:cubicBezTo>
                        <a:pt x="141" y="227"/>
                        <a:pt x="141" y="228"/>
                        <a:pt x="141" y="229"/>
                      </a:cubicBezTo>
                      <a:cubicBezTo>
                        <a:pt x="136" y="229"/>
                        <a:pt x="132" y="229"/>
                        <a:pt x="128" y="229"/>
                      </a:cubicBezTo>
                      <a:cubicBezTo>
                        <a:pt x="128" y="228"/>
                        <a:pt x="128" y="227"/>
                        <a:pt x="128" y="227"/>
                      </a:cubicBezTo>
                      <a:close/>
                      <a:moveTo>
                        <a:pt x="128" y="272"/>
                      </a:moveTo>
                      <a:cubicBezTo>
                        <a:pt x="132" y="272"/>
                        <a:pt x="136" y="272"/>
                        <a:pt x="141" y="272"/>
                      </a:cubicBezTo>
                      <a:cubicBezTo>
                        <a:pt x="141" y="273"/>
                        <a:pt x="141" y="274"/>
                        <a:pt x="141" y="274"/>
                      </a:cubicBezTo>
                      <a:cubicBezTo>
                        <a:pt x="136" y="274"/>
                        <a:pt x="132" y="274"/>
                        <a:pt x="128" y="274"/>
                      </a:cubicBezTo>
                      <a:cubicBezTo>
                        <a:pt x="128" y="274"/>
                        <a:pt x="128" y="273"/>
                        <a:pt x="128" y="272"/>
                      </a:cubicBezTo>
                      <a:close/>
                      <a:moveTo>
                        <a:pt x="128" y="317"/>
                      </a:moveTo>
                      <a:cubicBezTo>
                        <a:pt x="132" y="317"/>
                        <a:pt x="136" y="317"/>
                        <a:pt x="141" y="317"/>
                      </a:cubicBezTo>
                      <a:cubicBezTo>
                        <a:pt x="141" y="318"/>
                        <a:pt x="141" y="319"/>
                        <a:pt x="141" y="320"/>
                      </a:cubicBezTo>
                      <a:cubicBezTo>
                        <a:pt x="136" y="320"/>
                        <a:pt x="132" y="320"/>
                        <a:pt x="128" y="320"/>
                      </a:cubicBezTo>
                      <a:cubicBezTo>
                        <a:pt x="128" y="319"/>
                        <a:pt x="128" y="318"/>
                        <a:pt x="128" y="317"/>
                      </a:cubicBezTo>
                      <a:close/>
                      <a:moveTo>
                        <a:pt x="128" y="365"/>
                      </a:moveTo>
                      <a:cubicBezTo>
                        <a:pt x="128" y="364"/>
                        <a:pt x="128" y="363"/>
                        <a:pt x="128" y="362"/>
                      </a:cubicBezTo>
                      <a:cubicBezTo>
                        <a:pt x="132" y="362"/>
                        <a:pt x="136" y="362"/>
                        <a:pt x="141" y="362"/>
                      </a:cubicBezTo>
                      <a:cubicBezTo>
                        <a:pt x="141" y="363"/>
                        <a:pt x="141" y="364"/>
                        <a:pt x="141" y="365"/>
                      </a:cubicBezTo>
                      <a:cubicBezTo>
                        <a:pt x="136" y="365"/>
                        <a:pt x="132" y="365"/>
                        <a:pt x="128" y="365"/>
                      </a:cubicBezTo>
                      <a:close/>
                      <a:moveTo>
                        <a:pt x="128" y="408"/>
                      </a:moveTo>
                      <a:cubicBezTo>
                        <a:pt x="132" y="408"/>
                        <a:pt x="136" y="408"/>
                        <a:pt x="141" y="408"/>
                      </a:cubicBezTo>
                      <a:cubicBezTo>
                        <a:pt x="141" y="409"/>
                        <a:pt x="141" y="409"/>
                        <a:pt x="141" y="410"/>
                      </a:cubicBezTo>
                      <a:cubicBezTo>
                        <a:pt x="136" y="410"/>
                        <a:pt x="132" y="410"/>
                        <a:pt x="128" y="410"/>
                      </a:cubicBezTo>
                      <a:cubicBezTo>
                        <a:pt x="128" y="409"/>
                        <a:pt x="128" y="409"/>
                        <a:pt x="128" y="408"/>
                      </a:cubicBezTo>
                      <a:close/>
                      <a:moveTo>
                        <a:pt x="128" y="453"/>
                      </a:moveTo>
                      <a:cubicBezTo>
                        <a:pt x="132" y="453"/>
                        <a:pt x="136" y="453"/>
                        <a:pt x="141" y="453"/>
                      </a:cubicBezTo>
                      <a:cubicBezTo>
                        <a:pt x="141" y="454"/>
                        <a:pt x="141" y="455"/>
                        <a:pt x="141" y="456"/>
                      </a:cubicBezTo>
                      <a:cubicBezTo>
                        <a:pt x="136" y="456"/>
                        <a:pt x="132" y="456"/>
                        <a:pt x="128" y="456"/>
                      </a:cubicBezTo>
                      <a:cubicBezTo>
                        <a:pt x="128" y="455"/>
                        <a:pt x="128" y="454"/>
                        <a:pt x="128" y="453"/>
                      </a:cubicBezTo>
                      <a:close/>
                      <a:moveTo>
                        <a:pt x="146" y="0"/>
                      </a:moveTo>
                      <a:cubicBezTo>
                        <a:pt x="150" y="0"/>
                        <a:pt x="154" y="0"/>
                        <a:pt x="159" y="0"/>
                      </a:cubicBezTo>
                      <a:cubicBezTo>
                        <a:pt x="159" y="1"/>
                        <a:pt x="159" y="2"/>
                        <a:pt x="159" y="3"/>
                      </a:cubicBezTo>
                      <a:cubicBezTo>
                        <a:pt x="154" y="3"/>
                        <a:pt x="150" y="3"/>
                        <a:pt x="146" y="3"/>
                      </a:cubicBezTo>
                      <a:cubicBezTo>
                        <a:pt x="146" y="2"/>
                        <a:pt x="146" y="1"/>
                        <a:pt x="146" y="0"/>
                      </a:cubicBezTo>
                      <a:close/>
                      <a:moveTo>
                        <a:pt x="146" y="45"/>
                      </a:moveTo>
                      <a:cubicBezTo>
                        <a:pt x="150" y="45"/>
                        <a:pt x="154" y="45"/>
                        <a:pt x="159" y="45"/>
                      </a:cubicBezTo>
                      <a:cubicBezTo>
                        <a:pt x="159" y="46"/>
                        <a:pt x="159" y="47"/>
                        <a:pt x="159" y="48"/>
                      </a:cubicBezTo>
                      <a:cubicBezTo>
                        <a:pt x="154" y="48"/>
                        <a:pt x="150" y="48"/>
                        <a:pt x="146" y="48"/>
                      </a:cubicBezTo>
                      <a:cubicBezTo>
                        <a:pt x="146" y="47"/>
                        <a:pt x="146" y="46"/>
                        <a:pt x="146" y="45"/>
                      </a:cubicBezTo>
                      <a:close/>
                      <a:moveTo>
                        <a:pt x="146" y="91"/>
                      </a:moveTo>
                      <a:cubicBezTo>
                        <a:pt x="150" y="91"/>
                        <a:pt x="154" y="91"/>
                        <a:pt x="159" y="91"/>
                      </a:cubicBezTo>
                      <a:cubicBezTo>
                        <a:pt x="159" y="92"/>
                        <a:pt x="159" y="92"/>
                        <a:pt x="159" y="93"/>
                      </a:cubicBezTo>
                      <a:cubicBezTo>
                        <a:pt x="154" y="93"/>
                        <a:pt x="150" y="93"/>
                        <a:pt x="146" y="93"/>
                      </a:cubicBezTo>
                      <a:cubicBezTo>
                        <a:pt x="146" y="92"/>
                        <a:pt x="146" y="92"/>
                        <a:pt x="146" y="91"/>
                      </a:cubicBezTo>
                      <a:close/>
                      <a:moveTo>
                        <a:pt x="146" y="136"/>
                      </a:moveTo>
                      <a:cubicBezTo>
                        <a:pt x="150" y="136"/>
                        <a:pt x="154" y="136"/>
                        <a:pt x="159" y="136"/>
                      </a:cubicBezTo>
                      <a:cubicBezTo>
                        <a:pt x="159" y="137"/>
                        <a:pt x="159" y="138"/>
                        <a:pt x="159" y="139"/>
                      </a:cubicBezTo>
                      <a:cubicBezTo>
                        <a:pt x="154" y="139"/>
                        <a:pt x="150" y="139"/>
                        <a:pt x="146" y="139"/>
                      </a:cubicBezTo>
                      <a:cubicBezTo>
                        <a:pt x="146" y="138"/>
                        <a:pt x="146" y="137"/>
                        <a:pt x="146" y="136"/>
                      </a:cubicBezTo>
                      <a:close/>
                      <a:moveTo>
                        <a:pt x="146" y="181"/>
                      </a:moveTo>
                      <a:cubicBezTo>
                        <a:pt x="150" y="181"/>
                        <a:pt x="154" y="181"/>
                        <a:pt x="159" y="181"/>
                      </a:cubicBezTo>
                      <a:cubicBezTo>
                        <a:pt x="159" y="182"/>
                        <a:pt x="159" y="183"/>
                        <a:pt x="159" y="184"/>
                      </a:cubicBezTo>
                      <a:cubicBezTo>
                        <a:pt x="154" y="184"/>
                        <a:pt x="150" y="184"/>
                        <a:pt x="146" y="184"/>
                      </a:cubicBezTo>
                      <a:cubicBezTo>
                        <a:pt x="146" y="183"/>
                        <a:pt x="146" y="182"/>
                        <a:pt x="146" y="181"/>
                      </a:cubicBezTo>
                      <a:close/>
                      <a:moveTo>
                        <a:pt x="146" y="227"/>
                      </a:moveTo>
                      <a:cubicBezTo>
                        <a:pt x="150" y="227"/>
                        <a:pt x="154" y="227"/>
                        <a:pt x="159" y="227"/>
                      </a:cubicBezTo>
                      <a:cubicBezTo>
                        <a:pt x="159" y="227"/>
                        <a:pt x="159" y="228"/>
                        <a:pt x="159" y="229"/>
                      </a:cubicBezTo>
                      <a:cubicBezTo>
                        <a:pt x="154" y="229"/>
                        <a:pt x="150" y="229"/>
                        <a:pt x="146" y="229"/>
                      </a:cubicBezTo>
                      <a:cubicBezTo>
                        <a:pt x="146" y="228"/>
                        <a:pt x="146" y="227"/>
                        <a:pt x="146" y="227"/>
                      </a:cubicBezTo>
                      <a:close/>
                      <a:moveTo>
                        <a:pt x="146" y="272"/>
                      </a:moveTo>
                      <a:cubicBezTo>
                        <a:pt x="150" y="272"/>
                        <a:pt x="154" y="272"/>
                        <a:pt x="159" y="272"/>
                      </a:cubicBezTo>
                      <a:cubicBezTo>
                        <a:pt x="159" y="273"/>
                        <a:pt x="159" y="274"/>
                        <a:pt x="159" y="274"/>
                      </a:cubicBezTo>
                      <a:cubicBezTo>
                        <a:pt x="154" y="274"/>
                        <a:pt x="150" y="274"/>
                        <a:pt x="146" y="274"/>
                      </a:cubicBezTo>
                      <a:cubicBezTo>
                        <a:pt x="146" y="274"/>
                        <a:pt x="146" y="273"/>
                        <a:pt x="146" y="272"/>
                      </a:cubicBezTo>
                      <a:close/>
                      <a:moveTo>
                        <a:pt x="146" y="317"/>
                      </a:moveTo>
                      <a:cubicBezTo>
                        <a:pt x="150" y="317"/>
                        <a:pt x="154" y="317"/>
                        <a:pt x="159" y="317"/>
                      </a:cubicBezTo>
                      <a:cubicBezTo>
                        <a:pt x="159" y="318"/>
                        <a:pt x="159" y="319"/>
                        <a:pt x="159" y="320"/>
                      </a:cubicBezTo>
                      <a:cubicBezTo>
                        <a:pt x="154" y="320"/>
                        <a:pt x="150" y="320"/>
                        <a:pt x="146" y="320"/>
                      </a:cubicBezTo>
                      <a:cubicBezTo>
                        <a:pt x="146" y="319"/>
                        <a:pt x="146" y="318"/>
                        <a:pt x="146" y="317"/>
                      </a:cubicBezTo>
                      <a:close/>
                      <a:moveTo>
                        <a:pt x="146" y="365"/>
                      </a:moveTo>
                      <a:cubicBezTo>
                        <a:pt x="146" y="364"/>
                        <a:pt x="146" y="363"/>
                        <a:pt x="146" y="362"/>
                      </a:cubicBezTo>
                      <a:cubicBezTo>
                        <a:pt x="150" y="362"/>
                        <a:pt x="154" y="362"/>
                        <a:pt x="159" y="362"/>
                      </a:cubicBezTo>
                      <a:cubicBezTo>
                        <a:pt x="159" y="363"/>
                        <a:pt x="159" y="364"/>
                        <a:pt x="159" y="365"/>
                      </a:cubicBezTo>
                      <a:cubicBezTo>
                        <a:pt x="154" y="365"/>
                        <a:pt x="150" y="365"/>
                        <a:pt x="146" y="365"/>
                      </a:cubicBezTo>
                      <a:close/>
                      <a:moveTo>
                        <a:pt x="146" y="408"/>
                      </a:moveTo>
                      <a:cubicBezTo>
                        <a:pt x="150" y="408"/>
                        <a:pt x="154" y="408"/>
                        <a:pt x="159" y="408"/>
                      </a:cubicBezTo>
                      <a:cubicBezTo>
                        <a:pt x="159" y="409"/>
                        <a:pt x="159" y="409"/>
                        <a:pt x="159" y="410"/>
                      </a:cubicBezTo>
                      <a:cubicBezTo>
                        <a:pt x="154" y="410"/>
                        <a:pt x="150" y="410"/>
                        <a:pt x="146" y="410"/>
                      </a:cubicBezTo>
                      <a:cubicBezTo>
                        <a:pt x="146" y="409"/>
                        <a:pt x="146" y="409"/>
                        <a:pt x="146" y="408"/>
                      </a:cubicBezTo>
                      <a:close/>
                      <a:moveTo>
                        <a:pt x="146" y="453"/>
                      </a:moveTo>
                      <a:cubicBezTo>
                        <a:pt x="150" y="453"/>
                        <a:pt x="154" y="453"/>
                        <a:pt x="159" y="453"/>
                      </a:cubicBezTo>
                      <a:cubicBezTo>
                        <a:pt x="159" y="454"/>
                        <a:pt x="159" y="455"/>
                        <a:pt x="159" y="456"/>
                      </a:cubicBezTo>
                      <a:cubicBezTo>
                        <a:pt x="154" y="456"/>
                        <a:pt x="150" y="456"/>
                        <a:pt x="146" y="456"/>
                      </a:cubicBezTo>
                      <a:cubicBezTo>
                        <a:pt x="146" y="455"/>
                        <a:pt x="146" y="454"/>
                        <a:pt x="146" y="453"/>
                      </a:cubicBezTo>
                      <a:close/>
                      <a:moveTo>
                        <a:pt x="164" y="0"/>
                      </a:moveTo>
                      <a:cubicBezTo>
                        <a:pt x="168" y="0"/>
                        <a:pt x="173" y="0"/>
                        <a:pt x="177" y="0"/>
                      </a:cubicBezTo>
                      <a:cubicBezTo>
                        <a:pt x="177" y="1"/>
                        <a:pt x="177" y="2"/>
                        <a:pt x="177" y="3"/>
                      </a:cubicBezTo>
                      <a:cubicBezTo>
                        <a:pt x="173" y="3"/>
                        <a:pt x="168" y="3"/>
                        <a:pt x="164" y="3"/>
                      </a:cubicBezTo>
                      <a:cubicBezTo>
                        <a:pt x="164" y="2"/>
                        <a:pt x="164" y="1"/>
                        <a:pt x="164" y="0"/>
                      </a:cubicBezTo>
                      <a:close/>
                      <a:moveTo>
                        <a:pt x="164" y="45"/>
                      </a:moveTo>
                      <a:cubicBezTo>
                        <a:pt x="168" y="45"/>
                        <a:pt x="173" y="45"/>
                        <a:pt x="177" y="45"/>
                      </a:cubicBezTo>
                      <a:cubicBezTo>
                        <a:pt x="177" y="46"/>
                        <a:pt x="177" y="47"/>
                        <a:pt x="177" y="48"/>
                      </a:cubicBezTo>
                      <a:cubicBezTo>
                        <a:pt x="173" y="48"/>
                        <a:pt x="168" y="48"/>
                        <a:pt x="164" y="48"/>
                      </a:cubicBezTo>
                      <a:cubicBezTo>
                        <a:pt x="164" y="47"/>
                        <a:pt x="164" y="46"/>
                        <a:pt x="164" y="45"/>
                      </a:cubicBezTo>
                      <a:close/>
                      <a:moveTo>
                        <a:pt x="164" y="91"/>
                      </a:moveTo>
                      <a:cubicBezTo>
                        <a:pt x="168" y="91"/>
                        <a:pt x="173" y="91"/>
                        <a:pt x="177" y="91"/>
                      </a:cubicBezTo>
                      <a:cubicBezTo>
                        <a:pt x="177" y="92"/>
                        <a:pt x="177" y="92"/>
                        <a:pt x="177" y="93"/>
                      </a:cubicBezTo>
                      <a:cubicBezTo>
                        <a:pt x="173" y="93"/>
                        <a:pt x="168" y="93"/>
                        <a:pt x="164" y="93"/>
                      </a:cubicBezTo>
                      <a:cubicBezTo>
                        <a:pt x="164" y="92"/>
                        <a:pt x="164" y="92"/>
                        <a:pt x="164" y="91"/>
                      </a:cubicBezTo>
                      <a:close/>
                      <a:moveTo>
                        <a:pt x="164" y="136"/>
                      </a:moveTo>
                      <a:cubicBezTo>
                        <a:pt x="168" y="136"/>
                        <a:pt x="173" y="136"/>
                        <a:pt x="177" y="136"/>
                      </a:cubicBezTo>
                      <a:cubicBezTo>
                        <a:pt x="177" y="137"/>
                        <a:pt x="177" y="138"/>
                        <a:pt x="177" y="139"/>
                      </a:cubicBezTo>
                      <a:cubicBezTo>
                        <a:pt x="173" y="139"/>
                        <a:pt x="168" y="139"/>
                        <a:pt x="164" y="139"/>
                      </a:cubicBezTo>
                      <a:cubicBezTo>
                        <a:pt x="164" y="138"/>
                        <a:pt x="164" y="137"/>
                        <a:pt x="164" y="136"/>
                      </a:cubicBezTo>
                      <a:close/>
                      <a:moveTo>
                        <a:pt x="164" y="181"/>
                      </a:moveTo>
                      <a:cubicBezTo>
                        <a:pt x="168" y="181"/>
                        <a:pt x="173" y="181"/>
                        <a:pt x="177" y="181"/>
                      </a:cubicBezTo>
                      <a:cubicBezTo>
                        <a:pt x="177" y="182"/>
                        <a:pt x="177" y="183"/>
                        <a:pt x="177" y="184"/>
                      </a:cubicBezTo>
                      <a:cubicBezTo>
                        <a:pt x="173" y="184"/>
                        <a:pt x="168" y="184"/>
                        <a:pt x="164" y="184"/>
                      </a:cubicBezTo>
                      <a:cubicBezTo>
                        <a:pt x="164" y="183"/>
                        <a:pt x="164" y="182"/>
                        <a:pt x="164" y="181"/>
                      </a:cubicBezTo>
                      <a:close/>
                      <a:moveTo>
                        <a:pt x="164" y="227"/>
                      </a:moveTo>
                      <a:cubicBezTo>
                        <a:pt x="168" y="227"/>
                        <a:pt x="173" y="227"/>
                        <a:pt x="177" y="227"/>
                      </a:cubicBezTo>
                      <a:cubicBezTo>
                        <a:pt x="177" y="227"/>
                        <a:pt x="177" y="228"/>
                        <a:pt x="177" y="229"/>
                      </a:cubicBezTo>
                      <a:cubicBezTo>
                        <a:pt x="173" y="229"/>
                        <a:pt x="168" y="229"/>
                        <a:pt x="164" y="229"/>
                      </a:cubicBezTo>
                      <a:cubicBezTo>
                        <a:pt x="164" y="228"/>
                        <a:pt x="164" y="227"/>
                        <a:pt x="164" y="227"/>
                      </a:cubicBezTo>
                      <a:close/>
                      <a:moveTo>
                        <a:pt x="164" y="272"/>
                      </a:moveTo>
                      <a:cubicBezTo>
                        <a:pt x="168" y="272"/>
                        <a:pt x="173" y="272"/>
                        <a:pt x="177" y="272"/>
                      </a:cubicBezTo>
                      <a:cubicBezTo>
                        <a:pt x="177" y="273"/>
                        <a:pt x="177" y="274"/>
                        <a:pt x="177" y="274"/>
                      </a:cubicBezTo>
                      <a:cubicBezTo>
                        <a:pt x="173" y="274"/>
                        <a:pt x="168" y="274"/>
                        <a:pt x="164" y="274"/>
                      </a:cubicBezTo>
                      <a:cubicBezTo>
                        <a:pt x="164" y="274"/>
                        <a:pt x="164" y="273"/>
                        <a:pt x="164" y="272"/>
                      </a:cubicBezTo>
                      <a:close/>
                      <a:moveTo>
                        <a:pt x="164" y="317"/>
                      </a:moveTo>
                      <a:cubicBezTo>
                        <a:pt x="168" y="317"/>
                        <a:pt x="173" y="317"/>
                        <a:pt x="177" y="317"/>
                      </a:cubicBezTo>
                      <a:cubicBezTo>
                        <a:pt x="177" y="318"/>
                        <a:pt x="177" y="319"/>
                        <a:pt x="177" y="320"/>
                      </a:cubicBezTo>
                      <a:cubicBezTo>
                        <a:pt x="173" y="320"/>
                        <a:pt x="168" y="320"/>
                        <a:pt x="164" y="320"/>
                      </a:cubicBezTo>
                      <a:cubicBezTo>
                        <a:pt x="164" y="319"/>
                        <a:pt x="164" y="318"/>
                        <a:pt x="164" y="317"/>
                      </a:cubicBezTo>
                      <a:close/>
                      <a:moveTo>
                        <a:pt x="164" y="365"/>
                      </a:moveTo>
                      <a:cubicBezTo>
                        <a:pt x="164" y="364"/>
                        <a:pt x="164" y="363"/>
                        <a:pt x="164" y="362"/>
                      </a:cubicBezTo>
                      <a:cubicBezTo>
                        <a:pt x="168" y="362"/>
                        <a:pt x="173" y="362"/>
                        <a:pt x="177" y="362"/>
                      </a:cubicBezTo>
                      <a:cubicBezTo>
                        <a:pt x="177" y="363"/>
                        <a:pt x="177" y="364"/>
                        <a:pt x="177" y="365"/>
                      </a:cubicBezTo>
                      <a:cubicBezTo>
                        <a:pt x="173" y="365"/>
                        <a:pt x="168" y="365"/>
                        <a:pt x="164" y="365"/>
                      </a:cubicBezTo>
                      <a:close/>
                      <a:moveTo>
                        <a:pt x="164" y="408"/>
                      </a:moveTo>
                      <a:cubicBezTo>
                        <a:pt x="168" y="408"/>
                        <a:pt x="173" y="408"/>
                        <a:pt x="177" y="408"/>
                      </a:cubicBezTo>
                      <a:cubicBezTo>
                        <a:pt x="177" y="409"/>
                        <a:pt x="177" y="409"/>
                        <a:pt x="177" y="410"/>
                      </a:cubicBezTo>
                      <a:cubicBezTo>
                        <a:pt x="173" y="410"/>
                        <a:pt x="168" y="410"/>
                        <a:pt x="164" y="410"/>
                      </a:cubicBezTo>
                      <a:cubicBezTo>
                        <a:pt x="164" y="409"/>
                        <a:pt x="164" y="409"/>
                        <a:pt x="164" y="408"/>
                      </a:cubicBezTo>
                      <a:close/>
                      <a:moveTo>
                        <a:pt x="164" y="453"/>
                      </a:moveTo>
                      <a:cubicBezTo>
                        <a:pt x="168" y="453"/>
                        <a:pt x="173" y="453"/>
                        <a:pt x="177" y="453"/>
                      </a:cubicBezTo>
                      <a:cubicBezTo>
                        <a:pt x="177" y="454"/>
                        <a:pt x="177" y="455"/>
                        <a:pt x="177" y="456"/>
                      </a:cubicBezTo>
                      <a:cubicBezTo>
                        <a:pt x="173" y="456"/>
                        <a:pt x="168" y="456"/>
                        <a:pt x="164" y="456"/>
                      </a:cubicBezTo>
                      <a:cubicBezTo>
                        <a:pt x="164" y="455"/>
                        <a:pt x="164" y="454"/>
                        <a:pt x="164" y="453"/>
                      </a:cubicBezTo>
                      <a:close/>
                      <a:moveTo>
                        <a:pt x="182" y="0"/>
                      </a:moveTo>
                      <a:cubicBezTo>
                        <a:pt x="187" y="0"/>
                        <a:pt x="191" y="0"/>
                        <a:pt x="195" y="0"/>
                      </a:cubicBezTo>
                      <a:cubicBezTo>
                        <a:pt x="195" y="1"/>
                        <a:pt x="195" y="2"/>
                        <a:pt x="195" y="3"/>
                      </a:cubicBezTo>
                      <a:cubicBezTo>
                        <a:pt x="191" y="3"/>
                        <a:pt x="187" y="3"/>
                        <a:pt x="182" y="3"/>
                      </a:cubicBezTo>
                      <a:cubicBezTo>
                        <a:pt x="182" y="2"/>
                        <a:pt x="182" y="1"/>
                        <a:pt x="182" y="0"/>
                      </a:cubicBezTo>
                      <a:close/>
                      <a:moveTo>
                        <a:pt x="182" y="45"/>
                      </a:moveTo>
                      <a:cubicBezTo>
                        <a:pt x="187" y="45"/>
                        <a:pt x="191" y="45"/>
                        <a:pt x="195" y="45"/>
                      </a:cubicBezTo>
                      <a:cubicBezTo>
                        <a:pt x="195" y="46"/>
                        <a:pt x="195" y="47"/>
                        <a:pt x="195" y="48"/>
                      </a:cubicBezTo>
                      <a:cubicBezTo>
                        <a:pt x="191" y="48"/>
                        <a:pt x="187" y="48"/>
                        <a:pt x="182" y="48"/>
                      </a:cubicBezTo>
                      <a:cubicBezTo>
                        <a:pt x="182" y="47"/>
                        <a:pt x="182" y="46"/>
                        <a:pt x="182" y="45"/>
                      </a:cubicBezTo>
                      <a:close/>
                      <a:moveTo>
                        <a:pt x="182" y="91"/>
                      </a:moveTo>
                      <a:cubicBezTo>
                        <a:pt x="187" y="91"/>
                        <a:pt x="191" y="91"/>
                        <a:pt x="195" y="91"/>
                      </a:cubicBezTo>
                      <a:cubicBezTo>
                        <a:pt x="195" y="92"/>
                        <a:pt x="195" y="92"/>
                        <a:pt x="195" y="93"/>
                      </a:cubicBezTo>
                      <a:cubicBezTo>
                        <a:pt x="191" y="93"/>
                        <a:pt x="187" y="93"/>
                        <a:pt x="182" y="93"/>
                      </a:cubicBezTo>
                      <a:cubicBezTo>
                        <a:pt x="182" y="92"/>
                        <a:pt x="182" y="92"/>
                        <a:pt x="182" y="91"/>
                      </a:cubicBezTo>
                      <a:close/>
                      <a:moveTo>
                        <a:pt x="182" y="136"/>
                      </a:moveTo>
                      <a:cubicBezTo>
                        <a:pt x="187" y="136"/>
                        <a:pt x="191" y="136"/>
                        <a:pt x="195" y="136"/>
                      </a:cubicBezTo>
                      <a:cubicBezTo>
                        <a:pt x="195" y="137"/>
                        <a:pt x="195" y="138"/>
                        <a:pt x="195" y="139"/>
                      </a:cubicBezTo>
                      <a:cubicBezTo>
                        <a:pt x="191" y="139"/>
                        <a:pt x="187" y="139"/>
                        <a:pt x="182" y="139"/>
                      </a:cubicBezTo>
                      <a:cubicBezTo>
                        <a:pt x="182" y="138"/>
                        <a:pt x="182" y="137"/>
                        <a:pt x="182" y="136"/>
                      </a:cubicBezTo>
                      <a:close/>
                      <a:moveTo>
                        <a:pt x="182" y="181"/>
                      </a:moveTo>
                      <a:cubicBezTo>
                        <a:pt x="187" y="181"/>
                        <a:pt x="191" y="181"/>
                        <a:pt x="195" y="181"/>
                      </a:cubicBezTo>
                      <a:cubicBezTo>
                        <a:pt x="195" y="182"/>
                        <a:pt x="195" y="183"/>
                        <a:pt x="195" y="184"/>
                      </a:cubicBezTo>
                      <a:cubicBezTo>
                        <a:pt x="191" y="184"/>
                        <a:pt x="187" y="184"/>
                        <a:pt x="182" y="184"/>
                      </a:cubicBezTo>
                      <a:cubicBezTo>
                        <a:pt x="182" y="183"/>
                        <a:pt x="182" y="182"/>
                        <a:pt x="182" y="181"/>
                      </a:cubicBezTo>
                      <a:close/>
                      <a:moveTo>
                        <a:pt x="182" y="227"/>
                      </a:moveTo>
                      <a:cubicBezTo>
                        <a:pt x="187" y="227"/>
                        <a:pt x="191" y="227"/>
                        <a:pt x="195" y="227"/>
                      </a:cubicBezTo>
                      <a:cubicBezTo>
                        <a:pt x="195" y="227"/>
                        <a:pt x="195" y="228"/>
                        <a:pt x="195" y="229"/>
                      </a:cubicBezTo>
                      <a:cubicBezTo>
                        <a:pt x="191" y="229"/>
                        <a:pt x="187" y="229"/>
                        <a:pt x="182" y="229"/>
                      </a:cubicBezTo>
                      <a:cubicBezTo>
                        <a:pt x="182" y="228"/>
                        <a:pt x="182" y="227"/>
                        <a:pt x="182" y="227"/>
                      </a:cubicBezTo>
                      <a:close/>
                      <a:moveTo>
                        <a:pt x="182" y="272"/>
                      </a:moveTo>
                      <a:cubicBezTo>
                        <a:pt x="187" y="272"/>
                        <a:pt x="191" y="272"/>
                        <a:pt x="195" y="272"/>
                      </a:cubicBezTo>
                      <a:cubicBezTo>
                        <a:pt x="195" y="273"/>
                        <a:pt x="195" y="274"/>
                        <a:pt x="195" y="274"/>
                      </a:cubicBezTo>
                      <a:cubicBezTo>
                        <a:pt x="191" y="274"/>
                        <a:pt x="187" y="274"/>
                        <a:pt x="182" y="274"/>
                      </a:cubicBezTo>
                      <a:cubicBezTo>
                        <a:pt x="182" y="274"/>
                        <a:pt x="182" y="273"/>
                        <a:pt x="182" y="272"/>
                      </a:cubicBezTo>
                      <a:close/>
                      <a:moveTo>
                        <a:pt x="182" y="317"/>
                      </a:moveTo>
                      <a:cubicBezTo>
                        <a:pt x="187" y="317"/>
                        <a:pt x="191" y="317"/>
                        <a:pt x="195" y="317"/>
                      </a:cubicBezTo>
                      <a:cubicBezTo>
                        <a:pt x="195" y="318"/>
                        <a:pt x="195" y="319"/>
                        <a:pt x="195" y="320"/>
                      </a:cubicBezTo>
                      <a:cubicBezTo>
                        <a:pt x="191" y="320"/>
                        <a:pt x="187" y="320"/>
                        <a:pt x="182" y="320"/>
                      </a:cubicBezTo>
                      <a:cubicBezTo>
                        <a:pt x="182" y="319"/>
                        <a:pt x="182" y="318"/>
                        <a:pt x="182" y="317"/>
                      </a:cubicBezTo>
                      <a:close/>
                      <a:moveTo>
                        <a:pt x="182" y="365"/>
                      </a:moveTo>
                      <a:cubicBezTo>
                        <a:pt x="182" y="364"/>
                        <a:pt x="182" y="363"/>
                        <a:pt x="182" y="362"/>
                      </a:cubicBezTo>
                      <a:cubicBezTo>
                        <a:pt x="187" y="362"/>
                        <a:pt x="191" y="362"/>
                        <a:pt x="195" y="362"/>
                      </a:cubicBezTo>
                      <a:cubicBezTo>
                        <a:pt x="195" y="363"/>
                        <a:pt x="195" y="364"/>
                        <a:pt x="195" y="365"/>
                      </a:cubicBezTo>
                      <a:cubicBezTo>
                        <a:pt x="191" y="365"/>
                        <a:pt x="187" y="365"/>
                        <a:pt x="182" y="365"/>
                      </a:cubicBezTo>
                      <a:close/>
                      <a:moveTo>
                        <a:pt x="182" y="408"/>
                      </a:moveTo>
                      <a:cubicBezTo>
                        <a:pt x="187" y="408"/>
                        <a:pt x="191" y="408"/>
                        <a:pt x="195" y="408"/>
                      </a:cubicBezTo>
                      <a:cubicBezTo>
                        <a:pt x="195" y="409"/>
                        <a:pt x="195" y="409"/>
                        <a:pt x="195" y="410"/>
                      </a:cubicBezTo>
                      <a:cubicBezTo>
                        <a:pt x="191" y="410"/>
                        <a:pt x="187" y="410"/>
                        <a:pt x="182" y="410"/>
                      </a:cubicBezTo>
                      <a:cubicBezTo>
                        <a:pt x="182" y="409"/>
                        <a:pt x="182" y="409"/>
                        <a:pt x="182" y="408"/>
                      </a:cubicBezTo>
                      <a:close/>
                      <a:moveTo>
                        <a:pt x="182" y="453"/>
                      </a:moveTo>
                      <a:cubicBezTo>
                        <a:pt x="187" y="453"/>
                        <a:pt x="191" y="453"/>
                        <a:pt x="195" y="453"/>
                      </a:cubicBezTo>
                      <a:cubicBezTo>
                        <a:pt x="195" y="454"/>
                        <a:pt x="195" y="455"/>
                        <a:pt x="195" y="456"/>
                      </a:cubicBezTo>
                      <a:cubicBezTo>
                        <a:pt x="191" y="456"/>
                        <a:pt x="187" y="456"/>
                        <a:pt x="182" y="456"/>
                      </a:cubicBezTo>
                      <a:cubicBezTo>
                        <a:pt x="182" y="455"/>
                        <a:pt x="182" y="454"/>
                        <a:pt x="182" y="453"/>
                      </a:cubicBezTo>
                      <a:close/>
                      <a:moveTo>
                        <a:pt x="200" y="0"/>
                      </a:moveTo>
                      <a:cubicBezTo>
                        <a:pt x="205" y="0"/>
                        <a:pt x="209" y="0"/>
                        <a:pt x="213" y="0"/>
                      </a:cubicBezTo>
                      <a:cubicBezTo>
                        <a:pt x="213" y="1"/>
                        <a:pt x="213" y="2"/>
                        <a:pt x="213" y="3"/>
                      </a:cubicBezTo>
                      <a:cubicBezTo>
                        <a:pt x="209" y="3"/>
                        <a:pt x="205" y="3"/>
                        <a:pt x="200" y="3"/>
                      </a:cubicBezTo>
                      <a:cubicBezTo>
                        <a:pt x="200" y="2"/>
                        <a:pt x="200" y="1"/>
                        <a:pt x="200" y="0"/>
                      </a:cubicBezTo>
                      <a:close/>
                      <a:moveTo>
                        <a:pt x="200" y="45"/>
                      </a:moveTo>
                      <a:cubicBezTo>
                        <a:pt x="205" y="45"/>
                        <a:pt x="209" y="45"/>
                        <a:pt x="213" y="45"/>
                      </a:cubicBezTo>
                      <a:cubicBezTo>
                        <a:pt x="213" y="46"/>
                        <a:pt x="213" y="47"/>
                        <a:pt x="213" y="48"/>
                      </a:cubicBezTo>
                      <a:cubicBezTo>
                        <a:pt x="209" y="48"/>
                        <a:pt x="205" y="48"/>
                        <a:pt x="200" y="48"/>
                      </a:cubicBezTo>
                      <a:cubicBezTo>
                        <a:pt x="200" y="47"/>
                        <a:pt x="200" y="46"/>
                        <a:pt x="200" y="45"/>
                      </a:cubicBezTo>
                      <a:close/>
                      <a:moveTo>
                        <a:pt x="200" y="91"/>
                      </a:moveTo>
                      <a:cubicBezTo>
                        <a:pt x="205" y="91"/>
                        <a:pt x="209" y="91"/>
                        <a:pt x="213" y="91"/>
                      </a:cubicBezTo>
                      <a:cubicBezTo>
                        <a:pt x="213" y="92"/>
                        <a:pt x="213" y="92"/>
                        <a:pt x="213" y="93"/>
                      </a:cubicBezTo>
                      <a:cubicBezTo>
                        <a:pt x="209" y="93"/>
                        <a:pt x="205" y="93"/>
                        <a:pt x="200" y="93"/>
                      </a:cubicBezTo>
                      <a:cubicBezTo>
                        <a:pt x="200" y="92"/>
                        <a:pt x="200" y="92"/>
                        <a:pt x="200" y="91"/>
                      </a:cubicBezTo>
                      <a:close/>
                      <a:moveTo>
                        <a:pt x="200" y="136"/>
                      </a:moveTo>
                      <a:cubicBezTo>
                        <a:pt x="205" y="136"/>
                        <a:pt x="209" y="136"/>
                        <a:pt x="213" y="136"/>
                      </a:cubicBezTo>
                      <a:cubicBezTo>
                        <a:pt x="213" y="137"/>
                        <a:pt x="213" y="138"/>
                        <a:pt x="213" y="139"/>
                      </a:cubicBezTo>
                      <a:cubicBezTo>
                        <a:pt x="209" y="139"/>
                        <a:pt x="205" y="139"/>
                        <a:pt x="200" y="139"/>
                      </a:cubicBezTo>
                      <a:cubicBezTo>
                        <a:pt x="200" y="138"/>
                        <a:pt x="200" y="137"/>
                        <a:pt x="200" y="136"/>
                      </a:cubicBezTo>
                      <a:close/>
                      <a:moveTo>
                        <a:pt x="200" y="181"/>
                      </a:moveTo>
                      <a:cubicBezTo>
                        <a:pt x="205" y="181"/>
                        <a:pt x="209" y="181"/>
                        <a:pt x="213" y="181"/>
                      </a:cubicBezTo>
                      <a:cubicBezTo>
                        <a:pt x="213" y="182"/>
                        <a:pt x="213" y="183"/>
                        <a:pt x="213" y="184"/>
                      </a:cubicBezTo>
                      <a:cubicBezTo>
                        <a:pt x="209" y="184"/>
                        <a:pt x="205" y="184"/>
                        <a:pt x="200" y="184"/>
                      </a:cubicBezTo>
                      <a:cubicBezTo>
                        <a:pt x="200" y="183"/>
                        <a:pt x="200" y="182"/>
                        <a:pt x="200" y="181"/>
                      </a:cubicBezTo>
                      <a:close/>
                      <a:moveTo>
                        <a:pt x="200" y="227"/>
                      </a:moveTo>
                      <a:cubicBezTo>
                        <a:pt x="205" y="227"/>
                        <a:pt x="209" y="227"/>
                        <a:pt x="213" y="227"/>
                      </a:cubicBezTo>
                      <a:cubicBezTo>
                        <a:pt x="213" y="227"/>
                        <a:pt x="213" y="228"/>
                        <a:pt x="213" y="229"/>
                      </a:cubicBezTo>
                      <a:cubicBezTo>
                        <a:pt x="209" y="229"/>
                        <a:pt x="205" y="229"/>
                        <a:pt x="200" y="229"/>
                      </a:cubicBezTo>
                      <a:cubicBezTo>
                        <a:pt x="200" y="228"/>
                        <a:pt x="200" y="227"/>
                        <a:pt x="200" y="227"/>
                      </a:cubicBezTo>
                      <a:close/>
                      <a:moveTo>
                        <a:pt x="200" y="272"/>
                      </a:moveTo>
                      <a:cubicBezTo>
                        <a:pt x="205" y="272"/>
                        <a:pt x="209" y="272"/>
                        <a:pt x="213" y="272"/>
                      </a:cubicBezTo>
                      <a:cubicBezTo>
                        <a:pt x="213" y="273"/>
                        <a:pt x="213" y="274"/>
                        <a:pt x="213" y="274"/>
                      </a:cubicBezTo>
                      <a:cubicBezTo>
                        <a:pt x="209" y="274"/>
                        <a:pt x="205" y="274"/>
                        <a:pt x="200" y="274"/>
                      </a:cubicBezTo>
                      <a:cubicBezTo>
                        <a:pt x="200" y="274"/>
                        <a:pt x="200" y="273"/>
                        <a:pt x="200" y="272"/>
                      </a:cubicBezTo>
                      <a:close/>
                      <a:moveTo>
                        <a:pt x="200" y="317"/>
                      </a:moveTo>
                      <a:cubicBezTo>
                        <a:pt x="205" y="317"/>
                        <a:pt x="209" y="317"/>
                        <a:pt x="213" y="317"/>
                      </a:cubicBezTo>
                      <a:cubicBezTo>
                        <a:pt x="213" y="318"/>
                        <a:pt x="213" y="319"/>
                        <a:pt x="213" y="320"/>
                      </a:cubicBezTo>
                      <a:cubicBezTo>
                        <a:pt x="209" y="320"/>
                        <a:pt x="205" y="320"/>
                        <a:pt x="200" y="320"/>
                      </a:cubicBezTo>
                      <a:cubicBezTo>
                        <a:pt x="200" y="319"/>
                        <a:pt x="200" y="318"/>
                        <a:pt x="200" y="317"/>
                      </a:cubicBezTo>
                      <a:close/>
                      <a:moveTo>
                        <a:pt x="200" y="365"/>
                      </a:moveTo>
                      <a:cubicBezTo>
                        <a:pt x="200" y="364"/>
                        <a:pt x="200" y="363"/>
                        <a:pt x="200" y="362"/>
                      </a:cubicBezTo>
                      <a:cubicBezTo>
                        <a:pt x="205" y="362"/>
                        <a:pt x="209" y="362"/>
                        <a:pt x="213" y="362"/>
                      </a:cubicBezTo>
                      <a:cubicBezTo>
                        <a:pt x="213" y="363"/>
                        <a:pt x="213" y="364"/>
                        <a:pt x="213" y="365"/>
                      </a:cubicBezTo>
                      <a:cubicBezTo>
                        <a:pt x="209" y="365"/>
                        <a:pt x="205" y="365"/>
                        <a:pt x="200" y="365"/>
                      </a:cubicBezTo>
                      <a:close/>
                      <a:moveTo>
                        <a:pt x="200" y="408"/>
                      </a:moveTo>
                      <a:cubicBezTo>
                        <a:pt x="205" y="408"/>
                        <a:pt x="209" y="408"/>
                        <a:pt x="213" y="408"/>
                      </a:cubicBezTo>
                      <a:cubicBezTo>
                        <a:pt x="213" y="409"/>
                        <a:pt x="213" y="409"/>
                        <a:pt x="213" y="410"/>
                      </a:cubicBezTo>
                      <a:cubicBezTo>
                        <a:pt x="209" y="410"/>
                        <a:pt x="205" y="410"/>
                        <a:pt x="200" y="410"/>
                      </a:cubicBezTo>
                      <a:cubicBezTo>
                        <a:pt x="200" y="409"/>
                        <a:pt x="200" y="409"/>
                        <a:pt x="200" y="408"/>
                      </a:cubicBezTo>
                      <a:close/>
                      <a:moveTo>
                        <a:pt x="200" y="453"/>
                      </a:moveTo>
                      <a:cubicBezTo>
                        <a:pt x="205" y="453"/>
                        <a:pt x="209" y="453"/>
                        <a:pt x="213" y="453"/>
                      </a:cubicBezTo>
                      <a:cubicBezTo>
                        <a:pt x="213" y="454"/>
                        <a:pt x="213" y="455"/>
                        <a:pt x="213" y="456"/>
                      </a:cubicBezTo>
                      <a:cubicBezTo>
                        <a:pt x="209" y="456"/>
                        <a:pt x="205" y="456"/>
                        <a:pt x="200" y="456"/>
                      </a:cubicBezTo>
                      <a:cubicBezTo>
                        <a:pt x="200" y="455"/>
                        <a:pt x="200" y="454"/>
                        <a:pt x="200" y="453"/>
                      </a:cubicBezTo>
                      <a:close/>
                      <a:moveTo>
                        <a:pt x="219" y="0"/>
                      </a:moveTo>
                      <a:cubicBezTo>
                        <a:pt x="223" y="0"/>
                        <a:pt x="227" y="0"/>
                        <a:pt x="232" y="0"/>
                      </a:cubicBezTo>
                      <a:cubicBezTo>
                        <a:pt x="232" y="1"/>
                        <a:pt x="232" y="2"/>
                        <a:pt x="232" y="3"/>
                      </a:cubicBezTo>
                      <a:cubicBezTo>
                        <a:pt x="227" y="3"/>
                        <a:pt x="223" y="3"/>
                        <a:pt x="219" y="3"/>
                      </a:cubicBezTo>
                      <a:cubicBezTo>
                        <a:pt x="219" y="2"/>
                        <a:pt x="219" y="1"/>
                        <a:pt x="219" y="0"/>
                      </a:cubicBezTo>
                      <a:close/>
                      <a:moveTo>
                        <a:pt x="219" y="45"/>
                      </a:moveTo>
                      <a:cubicBezTo>
                        <a:pt x="223" y="45"/>
                        <a:pt x="227" y="45"/>
                        <a:pt x="232" y="45"/>
                      </a:cubicBezTo>
                      <a:cubicBezTo>
                        <a:pt x="232" y="46"/>
                        <a:pt x="232" y="47"/>
                        <a:pt x="232" y="48"/>
                      </a:cubicBezTo>
                      <a:cubicBezTo>
                        <a:pt x="227" y="48"/>
                        <a:pt x="223" y="48"/>
                        <a:pt x="219" y="48"/>
                      </a:cubicBezTo>
                      <a:cubicBezTo>
                        <a:pt x="219" y="47"/>
                        <a:pt x="219" y="46"/>
                        <a:pt x="219" y="45"/>
                      </a:cubicBezTo>
                      <a:close/>
                      <a:moveTo>
                        <a:pt x="219" y="91"/>
                      </a:moveTo>
                      <a:cubicBezTo>
                        <a:pt x="223" y="91"/>
                        <a:pt x="227" y="91"/>
                        <a:pt x="232" y="91"/>
                      </a:cubicBezTo>
                      <a:cubicBezTo>
                        <a:pt x="232" y="92"/>
                        <a:pt x="232" y="92"/>
                        <a:pt x="232" y="93"/>
                      </a:cubicBezTo>
                      <a:cubicBezTo>
                        <a:pt x="227" y="93"/>
                        <a:pt x="223" y="93"/>
                        <a:pt x="219" y="93"/>
                      </a:cubicBezTo>
                      <a:cubicBezTo>
                        <a:pt x="219" y="92"/>
                        <a:pt x="219" y="92"/>
                        <a:pt x="219" y="91"/>
                      </a:cubicBezTo>
                      <a:close/>
                      <a:moveTo>
                        <a:pt x="219" y="136"/>
                      </a:moveTo>
                      <a:cubicBezTo>
                        <a:pt x="223" y="136"/>
                        <a:pt x="227" y="136"/>
                        <a:pt x="232" y="136"/>
                      </a:cubicBezTo>
                      <a:cubicBezTo>
                        <a:pt x="232" y="137"/>
                        <a:pt x="232" y="138"/>
                        <a:pt x="232" y="139"/>
                      </a:cubicBezTo>
                      <a:cubicBezTo>
                        <a:pt x="227" y="139"/>
                        <a:pt x="223" y="139"/>
                        <a:pt x="219" y="139"/>
                      </a:cubicBezTo>
                      <a:cubicBezTo>
                        <a:pt x="219" y="138"/>
                        <a:pt x="219" y="137"/>
                        <a:pt x="219" y="136"/>
                      </a:cubicBezTo>
                      <a:close/>
                      <a:moveTo>
                        <a:pt x="219" y="181"/>
                      </a:moveTo>
                      <a:cubicBezTo>
                        <a:pt x="223" y="181"/>
                        <a:pt x="227" y="181"/>
                        <a:pt x="232" y="181"/>
                      </a:cubicBezTo>
                      <a:cubicBezTo>
                        <a:pt x="232" y="182"/>
                        <a:pt x="232" y="183"/>
                        <a:pt x="232" y="184"/>
                      </a:cubicBezTo>
                      <a:cubicBezTo>
                        <a:pt x="227" y="184"/>
                        <a:pt x="223" y="184"/>
                        <a:pt x="219" y="184"/>
                      </a:cubicBezTo>
                      <a:cubicBezTo>
                        <a:pt x="219" y="183"/>
                        <a:pt x="219" y="182"/>
                        <a:pt x="219" y="181"/>
                      </a:cubicBezTo>
                      <a:close/>
                      <a:moveTo>
                        <a:pt x="219" y="227"/>
                      </a:moveTo>
                      <a:cubicBezTo>
                        <a:pt x="223" y="227"/>
                        <a:pt x="227" y="227"/>
                        <a:pt x="232" y="227"/>
                      </a:cubicBezTo>
                      <a:cubicBezTo>
                        <a:pt x="232" y="227"/>
                        <a:pt x="232" y="228"/>
                        <a:pt x="232" y="229"/>
                      </a:cubicBezTo>
                      <a:cubicBezTo>
                        <a:pt x="227" y="229"/>
                        <a:pt x="223" y="229"/>
                        <a:pt x="219" y="229"/>
                      </a:cubicBezTo>
                      <a:cubicBezTo>
                        <a:pt x="219" y="228"/>
                        <a:pt x="219" y="227"/>
                        <a:pt x="219" y="227"/>
                      </a:cubicBezTo>
                      <a:close/>
                      <a:moveTo>
                        <a:pt x="219" y="272"/>
                      </a:moveTo>
                      <a:cubicBezTo>
                        <a:pt x="223" y="272"/>
                        <a:pt x="227" y="272"/>
                        <a:pt x="232" y="272"/>
                      </a:cubicBezTo>
                      <a:cubicBezTo>
                        <a:pt x="232" y="273"/>
                        <a:pt x="232" y="274"/>
                        <a:pt x="232" y="274"/>
                      </a:cubicBezTo>
                      <a:cubicBezTo>
                        <a:pt x="227" y="274"/>
                        <a:pt x="223" y="274"/>
                        <a:pt x="219" y="274"/>
                      </a:cubicBezTo>
                      <a:cubicBezTo>
                        <a:pt x="219" y="274"/>
                        <a:pt x="219" y="273"/>
                        <a:pt x="219" y="272"/>
                      </a:cubicBezTo>
                      <a:close/>
                      <a:moveTo>
                        <a:pt x="219" y="317"/>
                      </a:moveTo>
                      <a:cubicBezTo>
                        <a:pt x="223" y="317"/>
                        <a:pt x="227" y="317"/>
                        <a:pt x="232" y="317"/>
                      </a:cubicBezTo>
                      <a:cubicBezTo>
                        <a:pt x="232" y="318"/>
                        <a:pt x="232" y="319"/>
                        <a:pt x="232" y="320"/>
                      </a:cubicBezTo>
                      <a:cubicBezTo>
                        <a:pt x="227" y="320"/>
                        <a:pt x="223" y="320"/>
                        <a:pt x="219" y="320"/>
                      </a:cubicBezTo>
                      <a:cubicBezTo>
                        <a:pt x="219" y="319"/>
                        <a:pt x="219" y="318"/>
                        <a:pt x="219" y="317"/>
                      </a:cubicBezTo>
                      <a:close/>
                      <a:moveTo>
                        <a:pt x="219" y="365"/>
                      </a:moveTo>
                      <a:cubicBezTo>
                        <a:pt x="219" y="364"/>
                        <a:pt x="219" y="363"/>
                        <a:pt x="219" y="362"/>
                      </a:cubicBezTo>
                      <a:cubicBezTo>
                        <a:pt x="223" y="362"/>
                        <a:pt x="227" y="362"/>
                        <a:pt x="232" y="362"/>
                      </a:cubicBezTo>
                      <a:cubicBezTo>
                        <a:pt x="232" y="363"/>
                        <a:pt x="232" y="364"/>
                        <a:pt x="232" y="365"/>
                      </a:cubicBezTo>
                      <a:cubicBezTo>
                        <a:pt x="227" y="365"/>
                        <a:pt x="223" y="365"/>
                        <a:pt x="219" y="365"/>
                      </a:cubicBezTo>
                      <a:close/>
                      <a:moveTo>
                        <a:pt x="219" y="408"/>
                      </a:moveTo>
                      <a:cubicBezTo>
                        <a:pt x="223" y="408"/>
                        <a:pt x="227" y="408"/>
                        <a:pt x="232" y="408"/>
                      </a:cubicBezTo>
                      <a:cubicBezTo>
                        <a:pt x="232" y="409"/>
                        <a:pt x="232" y="409"/>
                        <a:pt x="232" y="410"/>
                      </a:cubicBezTo>
                      <a:cubicBezTo>
                        <a:pt x="227" y="410"/>
                        <a:pt x="223" y="410"/>
                        <a:pt x="219" y="410"/>
                      </a:cubicBezTo>
                      <a:cubicBezTo>
                        <a:pt x="219" y="409"/>
                        <a:pt x="219" y="409"/>
                        <a:pt x="219" y="408"/>
                      </a:cubicBezTo>
                      <a:close/>
                      <a:moveTo>
                        <a:pt x="219" y="453"/>
                      </a:moveTo>
                      <a:cubicBezTo>
                        <a:pt x="223" y="453"/>
                        <a:pt x="227" y="453"/>
                        <a:pt x="232" y="453"/>
                      </a:cubicBezTo>
                      <a:cubicBezTo>
                        <a:pt x="232" y="454"/>
                        <a:pt x="232" y="455"/>
                        <a:pt x="232" y="456"/>
                      </a:cubicBezTo>
                      <a:cubicBezTo>
                        <a:pt x="227" y="456"/>
                        <a:pt x="223" y="456"/>
                        <a:pt x="219" y="456"/>
                      </a:cubicBezTo>
                      <a:cubicBezTo>
                        <a:pt x="219" y="455"/>
                        <a:pt x="219" y="454"/>
                        <a:pt x="219" y="453"/>
                      </a:cubicBezTo>
                      <a:close/>
                      <a:moveTo>
                        <a:pt x="237" y="0"/>
                      </a:moveTo>
                      <a:cubicBezTo>
                        <a:pt x="241" y="0"/>
                        <a:pt x="245" y="0"/>
                        <a:pt x="250" y="0"/>
                      </a:cubicBezTo>
                      <a:cubicBezTo>
                        <a:pt x="250" y="1"/>
                        <a:pt x="250" y="2"/>
                        <a:pt x="250" y="3"/>
                      </a:cubicBezTo>
                      <a:cubicBezTo>
                        <a:pt x="245" y="3"/>
                        <a:pt x="241" y="3"/>
                        <a:pt x="237" y="3"/>
                      </a:cubicBezTo>
                      <a:cubicBezTo>
                        <a:pt x="237" y="2"/>
                        <a:pt x="237" y="1"/>
                        <a:pt x="237" y="0"/>
                      </a:cubicBezTo>
                      <a:close/>
                      <a:moveTo>
                        <a:pt x="237" y="45"/>
                      </a:moveTo>
                      <a:cubicBezTo>
                        <a:pt x="241" y="45"/>
                        <a:pt x="245" y="45"/>
                        <a:pt x="250" y="45"/>
                      </a:cubicBezTo>
                      <a:cubicBezTo>
                        <a:pt x="250" y="46"/>
                        <a:pt x="250" y="47"/>
                        <a:pt x="250" y="48"/>
                      </a:cubicBezTo>
                      <a:cubicBezTo>
                        <a:pt x="245" y="48"/>
                        <a:pt x="241" y="48"/>
                        <a:pt x="237" y="48"/>
                      </a:cubicBezTo>
                      <a:cubicBezTo>
                        <a:pt x="237" y="47"/>
                        <a:pt x="237" y="46"/>
                        <a:pt x="237" y="45"/>
                      </a:cubicBezTo>
                      <a:close/>
                      <a:moveTo>
                        <a:pt x="237" y="91"/>
                      </a:moveTo>
                      <a:cubicBezTo>
                        <a:pt x="241" y="91"/>
                        <a:pt x="245" y="91"/>
                        <a:pt x="250" y="91"/>
                      </a:cubicBezTo>
                      <a:cubicBezTo>
                        <a:pt x="250" y="92"/>
                        <a:pt x="250" y="92"/>
                        <a:pt x="250" y="93"/>
                      </a:cubicBezTo>
                      <a:cubicBezTo>
                        <a:pt x="245" y="93"/>
                        <a:pt x="241" y="93"/>
                        <a:pt x="237" y="93"/>
                      </a:cubicBezTo>
                      <a:cubicBezTo>
                        <a:pt x="237" y="92"/>
                        <a:pt x="237" y="92"/>
                        <a:pt x="237" y="91"/>
                      </a:cubicBezTo>
                      <a:close/>
                      <a:moveTo>
                        <a:pt x="237" y="136"/>
                      </a:moveTo>
                      <a:cubicBezTo>
                        <a:pt x="241" y="136"/>
                        <a:pt x="245" y="136"/>
                        <a:pt x="250" y="136"/>
                      </a:cubicBezTo>
                      <a:cubicBezTo>
                        <a:pt x="250" y="137"/>
                        <a:pt x="250" y="138"/>
                        <a:pt x="250" y="139"/>
                      </a:cubicBezTo>
                      <a:cubicBezTo>
                        <a:pt x="245" y="139"/>
                        <a:pt x="241" y="139"/>
                        <a:pt x="237" y="139"/>
                      </a:cubicBezTo>
                      <a:cubicBezTo>
                        <a:pt x="237" y="138"/>
                        <a:pt x="237" y="137"/>
                        <a:pt x="237" y="136"/>
                      </a:cubicBezTo>
                      <a:close/>
                      <a:moveTo>
                        <a:pt x="237" y="181"/>
                      </a:moveTo>
                      <a:cubicBezTo>
                        <a:pt x="241" y="181"/>
                        <a:pt x="245" y="181"/>
                        <a:pt x="250" y="181"/>
                      </a:cubicBezTo>
                      <a:cubicBezTo>
                        <a:pt x="250" y="182"/>
                        <a:pt x="250" y="183"/>
                        <a:pt x="250" y="184"/>
                      </a:cubicBezTo>
                      <a:cubicBezTo>
                        <a:pt x="245" y="184"/>
                        <a:pt x="241" y="184"/>
                        <a:pt x="237" y="184"/>
                      </a:cubicBezTo>
                      <a:cubicBezTo>
                        <a:pt x="237" y="183"/>
                        <a:pt x="237" y="182"/>
                        <a:pt x="237" y="181"/>
                      </a:cubicBezTo>
                      <a:close/>
                      <a:moveTo>
                        <a:pt x="237" y="227"/>
                      </a:moveTo>
                      <a:cubicBezTo>
                        <a:pt x="241" y="227"/>
                        <a:pt x="245" y="227"/>
                        <a:pt x="250" y="227"/>
                      </a:cubicBezTo>
                      <a:cubicBezTo>
                        <a:pt x="250" y="227"/>
                        <a:pt x="250" y="228"/>
                        <a:pt x="250" y="229"/>
                      </a:cubicBezTo>
                      <a:cubicBezTo>
                        <a:pt x="245" y="229"/>
                        <a:pt x="241" y="229"/>
                        <a:pt x="237" y="229"/>
                      </a:cubicBezTo>
                      <a:cubicBezTo>
                        <a:pt x="237" y="228"/>
                        <a:pt x="237" y="227"/>
                        <a:pt x="237" y="227"/>
                      </a:cubicBezTo>
                      <a:close/>
                      <a:moveTo>
                        <a:pt x="237" y="272"/>
                      </a:moveTo>
                      <a:cubicBezTo>
                        <a:pt x="241" y="272"/>
                        <a:pt x="245" y="272"/>
                        <a:pt x="250" y="272"/>
                      </a:cubicBezTo>
                      <a:cubicBezTo>
                        <a:pt x="250" y="273"/>
                        <a:pt x="250" y="274"/>
                        <a:pt x="250" y="274"/>
                      </a:cubicBezTo>
                      <a:cubicBezTo>
                        <a:pt x="245" y="274"/>
                        <a:pt x="241" y="274"/>
                        <a:pt x="237" y="274"/>
                      </a:cubicBezTo>
                      <a:cubicBezTo>
                        <a:pt x="237" y="274"/>
                        <a:pt x="237" y="273"/>
                        <a:pt x="237" y="272"/>
                      </a:cubicBezTo>
                      <a:close/>
                      <a:moveTo>
                        <a:pt x="237" y="317"/>
                      </a:moveTo>
                      <a:cubicBezTo>
                        <a:pt x="241" y="317"/>
                        <a:pt x="245" y="317"/>
                        <a:pt x="250" y="317"/>
                      </a:cubicBezTo>
                      <a:cubicBezTo>
                        <a:pt x="250" y="318"/>
                        <a:pt x="250" y="319"/>
                        <a:pt x="250" y="320"/>
                      </a:cubicBezTo>
                      <a:cubicBezTo>
                        <a:pt x="245" y="320"/>
                        <a:pt x="241" y="320"/>
                        <a:pt x="237" y="320"/>
                      </a:cubicBezTo>
                      <a:cubicBezTo>
                        <a:pt x="237" y="319"/>
                        <a:pt x="237" y="318"/>
                        <a:pt x="237" y="317"/>
                      </a:cubicBezTo>
                      <a:close/>
                      <a:moveTo>
                        <a:pt x="237" y="365"/>
                      </a:moveTo>
                      <a:cubicBezTo>
                        <a:pt x="237" y="364"/>
                        <a:pt x="237" y="363"/>
                        <a:pt x="237" y="362"/>
                      </a:cubicBezTo>
                      <a:cubicBezTo>
                        <a:pt x="241" y="362"/>
                        <a:pt x="245" y="362"/>
                        <a:pt x="250" y="362"/>
                      </a:cubicBezTo>
                      <a:cubicBezTo>
                        <a:pt x="250" y="363"/>
                        <a:pt x="250" y="364"/>
                        <a:pt x="250" y="365"/>
                      </a:cubicBezTo>
                      <a:cubicBezTo>
                        <a:pt x="245" y="365"/>
                        <a:pt x="241" y="365"/>
                        <a:pt x="237" y="365"/>
                      </a:cubicBezTo>
                      <a:close/>
                      <a:moveTo>
                        <a:pt x="237" y="408"/>
                      </a:moveTo>
                      <a:cubicBezTo>
                        <a:pt x="241" y="408"/>
                        <a:pt x="245" y="408"/>
                        <a:pt x="250" y="408"/>
                      </a:cubicBezTo>
                      <a:cubicBezTo>
                        <a:pt x="250" y="409"/>
                        <a:pt x="250" y="409"/>
                        <a:pt x="250" y="410"/>
                      </a:cubicBezTo>
                      <a:cubicBezTo>
                        <a:pt x="245" y="410"/>
                        <a:pt x="241" y="410"/>
                        <a:pt x="237" y="410"/>
                      </a:cubicBezTo>
                      <a:cubicBezTo>
                        <a:pt x="237" y="409"/>
                        <a:pt x="237" y="409"/>
                        <a:pt x="237" y="408"/>
                      </a:cubicBezTo>
                      <a:close/>
                      <a:moveTo>
                        <a:pt x="237" y="453"/>
                      </a:moveTo>
                      <a:cubicBezTo>
                        <a:pt x="241" y="453"/>
                        <a:pt x="245" y="453"/>
                        <a:pt x="250" y="453"/>
                      </a:cubicBezTo>
                      <a:cubicBezTo>
                        <a:pt x="250" y="454"/>
                        <a:pt x="250" y="455"/>
                        <a:pt x="250" y="456"/>
                      </a:cubicBezTo>
                      <a:cubicBezTo>
                        <a:pt x="245" y="456"/>
                        <a:pt x="241" y="456"/>
                        <a:pt x="237" y="456"/>
                      </a:cubicBezTo>
                      <a:cubicBezTo>
                        <a:pt x="237" y="455"/>
                        <a:pt x="237" y="454"/>
                        <a:pt x="237" y="453"/>
                      </a:cubicBezTo>
                      <a:close/>
                      <a:moveTo>
                        <a:pt x="255" y="0"/>
                      </a:moveTo>
                      <a:cubicBezTo>
                        <a:pt x="259" y="0"/>
                        <a:pt x="264" y="0"/>
                        <a:pt x="268" y="0"/>
                      </a:cubicBezTo>
                      <a:cubicBezTo>
                        <a:pt x="268" y="1"/>
                        <a:pt x="268" y="2"/>
                        <a:pt x="268" y="3"/>
                      </a:cubicBezTo>
                      <a:cubicBezTo>
                        <a:pt x="264" y="3"/>
                        <a:pt x="259" y="3"/>
                        <a:pt x="255" y="3"/>
                      </a:cubicBezTo>
                      <a:cubicBezTo>
                        <a:pt x="255" y="2"/>
                        <a:pt x="255" y="1"/>
                        <a:pt x="255" y="0"/>
                      </a:cubicBezTo>
                      <a:close/>
                      <a:moveTo>
                        <a:pt x="255" y="45"/>
                      </a:moveTo>
                      <a:cubicBezTo>
                        <a:pt x="259" y="45"/>
                        <a:pt x="264" y="45"/>
                        <a:pt x="268" y="45"/>
                      </a:cubicBezTo>
                      <a:cubicBezTo>
                        <a:pt x="268" y="46"/>
                        <a:pt x="268" y="47"/>
                        <a:pt x="268" y="48"/>
                      </a:cubicBezTo>
                      <a:cubicBezTo>
                        <a:pt x="264" y="48"/>
                        <a:pt x="259" y="48"/>
                        <a:pt x="255" y="48"/>
                      </a:cubicBezTo>
                      <a:cubicBezTo>
                        <a:pt x="255" y="47"/>
                        <a:pt x="255" y="46"/>
                        <a:pt x="255" y="45"/>
                      </a:cubicBezTo>
                      <a:close/>
                      <a:moveTo>
                        <a:pt x="255" y="91"/>
                      </a:moveTo>
                      <a:cubicBezTo>
                        <a:pt x="259" y="91"/>
                        <a:pt x="264" y="91"/>
                        <a:pt x="268" y="91"/>
                      </a:cubicBezTo>
                      <a:cubicBezTo>
                        <a:pt x="268" y="92"/>
                        <a:pt x="268" y="92"/>
                        <a:pt x="268" y="93"/>
                      </a:cubicBezTo>
                      <a:cubicBezTo>
                        <a:pt x="264" y="93"/>
                        <a:pt x="259" y="93"/>
                        <a:pt x="255" y="93"/>
                      </a:cubicBezTo>
                      <a:cubicBezTo>
                        <a:pt x="255" y="92"/>
                        <a:pt x="255" y="92"/>
                        <a:pt x="255" y="91"/>
                      </a:cubicBezTo>
                      <a:close/>
                      <a:moveTo>
                        <a:pt x="255" y="136"/>
                      </a:moveTo>
                      <a:cubicBezTo>
                        <a:pt x="259" y="136"/>
                        <a:pt x="264" y="136"/>
                        <a:pt x="268" y="136"/>
                      </a:cubicBezTo>
                      <a:cubicBezTo>
                        <a:pt x="268" y="137"/>
                        <a:pt x="268" y="138"/>
                        <a:pt x="268" y="139"/>
                      </a:cubicBezTo>
                      <a:cubicBezTo>
                        <a:pt x="264" y="139"/>
                        <a:pt x="259" y="139"/>
                        <a:pt x="255" y="139"/>
                      </a:cubicBezTo>
                      <a:cubicBezTo>
                        <a:pt x="255" y="138"/>
                        <a:pt x="255" y="137"/>
                        <a:pt x="255" y="136"/>
                      </a:cubicBezTo>
                      <a:close/>
                      <a:moveTo>
                        <a:pt x="255" y="181"/>
                      </a:moveTo>
                      <a:cubicBezTo>
                        <a:pt x="259" y="181"/>
                        <a:pt x="264" y="181"/>
                        <a:pt x="268" y="181"/>
                      </a:cubicBezTo>
                      <a:cubicBezTo>
                        <a:pt x="268" y="182"/>
                        <a:pt x="268" y="183"/>
                        <a:pt x="268" y="184"/>
                      </a:cubicBezTo>
                      <a:cubicBezTo>
                        <a:pt x="264" y="184"/>
                        <a:pt x="259" y="184"/>
                        <a:pt x="255" y="184"/>
                      </a:cubicBezTo>
                      <a:cubicBezTo>
                        <a:pt x="255" y="183"/>
                        <a:pt x="255" y="182"/>
                        <a:pt x="255" y="181"/>
                      </a:cubicBezTo>
                      <a:close/>
                      <a:moveTo>
                        <a:pt x="255" y="227"/>
                      </a:moveTo>
                      <a:cubicBezTo>
                        <a:pt x="259" y="227"/>
                        <a:pt x="264" y="227"/>
                        <a:pt x="268" y="227"/>
                      </a:cubicBezTo>
                      <a:cubicBezTo>
                        <a:pt x="268" y="227"/>
                        <a:pt x="268" y="228"/>
                        <a:pt x="268" y="229"/>
                      </a:cubicBezTo>
                      <a:cubicBezTo>
                        <a:pt x="264" y="229"/>
                        <a:pt x="259" y="229"/>
                        <a:pt x="255" y="229"/>
                      </a:cubicBezTo>
                      <a:cubicBezTo>
                        <a:pt x="255" y="228"/>
                        <a:pt x="255" y="227"/>
                        <a:pt x="255" y="227"/>
                      </a:cubicBezTo>
                      <a:close/>
                      <a:moveTo>
                        <a:pt x="255" y="272"/>
                      </a:moveTo>
                      <a:cubicBezTo>
                        <a:pt x="259" y="272"/>
                        <a:pt x="264" y="272"/>
                        <a:pt x="268" y="272"/>
                      </a:cubicBezTo>
                      <a:cubicBezTo>
                        <a:pt x="268" y="273"/>
                        <a:pt x="268" y="274"/>
                        <a:pt x="268" y="274"/>
                      </a:cubicBezTo>
                      <a:cubicBezTo>
                        <a:pt x="264" y="274"/>
                        <a:pt x="259" y="274"/>
                        <a:pt x="255" y="274"/>
                      </a:cubicBezTo>
                      <a:cubicBezTo>
                        <a:pt x="255" y="274"/>
                        <a:pt x="255" y="273"/>
                        <a:pt x="255" y="272"/>
                      </a:cubicBezTo>
                      <a:close/>
                      <a:moveTo>
                        <a:pt x="255" y="317"/>
                      </a:moveTo>
                      <a:cubicBezTo>
                        <a:pt x="259" y="317"/>
                        <a:pt x="264" y="317"/>
                        <a:pt x="268" y="317"/>
                      </a:cubicBezTo>
                      <a:cubicBezTo>
                        <a:pt x="268" y="318"/>
                        <a:pt x="268" y="319"/>
                        <a:pt x="268" y="320"/>
                      </a:cubicBezTo>
                      <a:cubicBezTo>
                        <a:pt x="264" y="320"/>
                        <a:pt x="259" y="320"/>
                        <a:pt x="255" y="320"/>
                      </a:cubicBezTo>
                      <a:cubicBezTo>
                        <a:pt x="255" y="319"/>
                        <a:pt x="255" y="318"/>
                        <a:pt x="255" y="317"/>
                      </a:cubicBezTo>
                      <a:close/>
                      <a:moveTo>
                        <a:pt x="255" y="365"/>
                      </a:moveTo>
                      <a:cubicBezTo>
                        <a:pt x="255" y="364"/>
                        <a:pt x="255" y="363"/>
                        <a:pt x="255" y="362"/>
                      </a:cubicBezTo>
                      <a:cubicBezTo>
                        <a:pt x="259" y="362"/>
                        <a:pt x="264" y="362"/>
                        <a:pt x="268" y="362"/>
                      </a:cubicBezTo>
                      <a:cubicBezTo>
                        <a:pt x="268" y="363"/>
                        <a:pt x="268" y="364"/>
                        <a:pt x="268" y="365"/>
                      </a:cubicBezTo>
                      <a:cubicBezTo>
                        <a:pt x="264" y="365"/>
                        <a:pt x="259" y="365"/>
                        <a:pt x="255" y="365"/>
                      </a:cubicBezTo>
                      <a:close/>
                      <a:moveTo>
                        <a:pt x="255" y="408"/>
                      </a:moveTo>
                      <a:cubicBezTo>
                        <a:pt x="259" y="408"/>
                        <a:pt x="264" y="408"/>
                        <a:pt x="268" y="408"/>
                      </a:cubicBezTo>
                      <a:cubicBezTo>
                        <a:pt x="268" y="409"/>
                        <a:pt x="268" y="409"/>
                        <a:pt x="268" y="410"/>
                      </a:cubicBezTo>
                      <a:cubicBezTo>
                        <a:pt x="264" y="410"/>
                        <a:pt x="259" y="410"/>
                        <a:pt x="255" y="410"/>
                      </a:cubicBezTo>
                      <a:cubicBezTo>
                        <a:pt x="255" y="409"/>
                        <a:pt x="255" y="409"/>
                        <a:pt x="255" y="408"/>
                      </a:cubicBezTo>
                      <a:close/>
                      <a:moveTo>
                        <a:pt x="255" y="453"/>
                      </a:moveTo>
                      <a:cubicBezTo>
                        <a:pt x="259" y="453"/>
                        <a:pt x="264" y="453"/>
                        <a:pt x="268" y="453"/>
                      </a:cubicBezTo>
                      <a:cubicBezTo>
                        <a:pt x="268" y="454"/>
                        <a:pt x="268" y="455"/>
                        <a:pt x="268" y="456"/>
                      </a:cubicBezTo>
                      <a:cubicBezTo>
                        <a:pt x="264" y="456"/>
                        <a:pt x="259" y="456"/>
                        <a:pt x="255" y="456"/>
                      </a:cubicBezTo>
                      <a:cubicBezTo>
                        <a:pt x="255" y="455"/>
                        <a:pt x="255" y="454"/>
                        <a:pt x="255" y="453"/>
                      </a:cubicBezTo>
                      <a:close/>
                      <a:moveTo>
                        <a:pt x="273" y="0"/>
                      </a:moveTo>
                      <a:cubicBezTo>
                        <a:pt x="278" y="0"/>
                        <a:pt x="282" y="0"/>
                        <a:pt x="286" y="0"/>
                      </a:cubicBezTo>
                      <a:cubicBezTo>
                        <a:pt x="286" y="1"/>
                        <a:pt x="286" y="2"/>
                        <a:pt x="286" y="3"/>
                      </a:cubicBezTo>
                      <a:cubicBezTo>
                        <a:pt x="282" y="3"/>
                        <a:pt x="278" y="3"/>
                        <a:pt x="273" y="3"/>
                      </a:cubicBezTo>
                      <a:cubicBezTo>
                        <a:pt x="273" y="2"/>
                        <a:pt x="273" y="1"/>
                        <a:pt x="273" y="0"/>
                      </a:cubicBezTo>
                      <a:close/>
                      <a:moveTo>
                        <a:pt x="273" y="45"/>
                      </a:moveTo>
                      <a:cubicBezTo>
                        <a:pt x="278" y="45"/>
                        <a:pt x="282" y="45"/>
                        <a:pt x="286" y="45"/>
                      </a:cubicBezTo>
                      <a:cubicBezTo>
                        <a:pt x="286" y="46"/>
                        <a:pt x="286" y="47"/>
                        <a:pt x="286" y="48"/>
                      </a:cubicBezTo>
                      <a:cubicBezTo>
                        <a:pt x="282" y="48"/>
                        <a:pt x="278" y="48"/>
                        <a:pt x="273" y="48"/>
                      </a:cubicBezTo>
                      <a:cubicBezTo>
                        <a:pt x="273" y="47"/>
                        <a:pt x="273" y="46"/>
                        <a:pt x="273" y="45"/>
                      </a:cubicBezTo>
                      <a:close/>
                      <a:moveTo>
                        <a:pt x="273" y="91"/>
                      </a:moveTo>
                      <a:cubicBezTo>
                        <a:pt x="278" y="91"/>
                        <a:pt x="282" y="91"/>
                        <a:pt x="286" y="91"/>
                      </a:cubicBezTo>
                      <a:cubicBezTo>
                        <a:pt x="286" y="92"/>
                        <a:pt x="286" y="92"/>
                        <a:pt x="286" y="93"/>
                      </a:cubicBezTo>
                      <a:cubicBezTo>
                        <a:pt x="282" y="93"/>
                        <a:pt x="278" y="93"/>
                        <a:pt x="273" y="93"/>
                      </a:cubicBezTo>
                      <a:cubicBezTo>
                        <a:pt x="273" y="92"/>
                        <a:pt x="273" y="92"/>
                        <a:pt x="273" y="91"/>
                      </a:cubicBezTo>
                      <a:close/>
                      <a:moveTo>
                        <a:pt x="273" y="136"/>
                      </a:moveTo>
                      <a:cubicBezTo>
                        <a:pt x="278" y="136"/>
                        <a:pt x="282" y="136"/>
                        <a:pt x="286" y="136"/>
                      </a:cubicBezTo>
                      <a:cubicBezTo>
                        <a:pt x="286" y="137"/>
                        <a:pt x="286" y="138"/>
                        <a:pt x="286" y="139"/>
                      </a:cubicBezTo>
                      <a:cubicBezTo>
                        <a:pt x="282" y="139"/>
                        <a:pt x="278" y="139"/>
                        <a:pt x="273" y="139"/>
                      </a:cubicBezTo>
                      <a:cubicBezTo>
                        <a:pt x="273" y="138"/>
                        <a:pt x="273" y="137"/>
                        <a:pt x="273" y="136"/>
                      </a:cubicBezTo>
                      <a:close/>
                      <a:moveTo>
                        <a:pt x="273" y="181"/>
                      </a:moveTo>
                      <a:cubicBezTo>
                        <a:pt x="278" y="181"/>
                        <a:pt x="282" y="181"/>
                        <a:pt x="286" y="181"/>
                      </a:cubicBezTo>
                      <a:cubicBezTo>
                        <a:pt x="286" y="182"/>
                        <a:pt x="286" y="183"/>
                        <a:pt x="286" y="184"/>
                      </a:cubicBezTo>
                      <a:cubicBezTo>
                        <a:pt x="282" y="184"/>
                        <a:pt x="278" y="184"/>
                        <a:pt x="273" y="184"/>
                      </a:cubicBezTo>
                      <a:cubicBezTo>
                        <a:pt x="273" y="183"/>
                        <a:pt x="273" y="182"/>
                        <a:pt x="273" y="181"/>
                      </a:cubicBezTo>
                      <a:close/>
                      <a:moveTo>
                        <a:pt x="273" y="227"/>
                      </a:moveTo>
                      <a:cubicBezTo>
                        <a:pt x="278" y="227"/>
                        <a:pt x="282" y="227"/>
                        <a:pt x="286" y="227"/>
                      </a:cubicBezTo>
                      <a:cubicBezTo>
                        <a:pt x="286" y="227"/>
                        <a:pt x="286" y="228"/>
                        <a:pt x="286" y="229"/>
                      </a:cubicBezTo>
                      <a:cubicBezTo>
                        <a:pt x="282" y="229"/>
                        <a:pt x="278" y="229"/>
                        <a:pt x="273" y="229"/>
                      </a:cubicBezTo>
                      <a:cubicBezTo>
                        <a:pt x="273" y="228"/>
                        <a:pt x="273" y="227"/>
                        <a:pt x="273" y="227"/>
                      </a:cubicBezTo>
                      <a:close/>
                      <a:moveTo>
                        <a:pt x="273" y="272"/>
                      </a:moveTo>
                      <a:cubicBezTo>
                        <a:pt x="278" y="272"/>
                        <a:pt x="282" y="272"/>
                        <a:pt x="286" y="272"/>
                      </a:cubicBezTo>
                      <a:cubicBezTo>
                        <a:pt x="286" y="273"/>
                        <a:pt x="286" y="274"/>
                        <a:pt x="286" y="274"/>
                      </a:cubicBezTo>
                      <a:cubicBezTo>
                        <a:pt x="282" y="274"/>
                        <a:pt x="278" y="274"/>
                        <a:pt x="273" y="274"/>
                      </a:cubicBezTo>
                      <a:cubicBezTo>
                        <a:pt x="273" y="274"/>
                        <a:pt x="273" y="273"/>
                        <a:pt x="273" y="272"/>
                      </a:cubicBezTo>
                      <a:close/>
                      <a:moveTo>
                        <a:pt x="273" y="317"/>
                      </a:moveTo>
                      <a:cubicBezTo>
                        <a:pt x="278" y="317"/>
                        <a:pt x="282" y="317"/>
                        <a:pt x="286" y="317"/>
                      </a:cubicBezTo>
                      <a:cubicBezTo>
                        <a:pt x="286" y="318"/>
                        <a:pt x="286" y="319"/>
                        <a:pt x="286" y="320"/>
                      </a:cubicBezTo>
                      <a:cubicBezTo>
                        <a:pt x="282" y="320"/>
                        <a:pt x="278" y="320"/>
                        <a:pt x="273" y="320"/>
                      </a:cubicBezTo>
                      <a:cubicBezTo>
                        <a:pt x="273" y="319"/>
                        <a:pt x="273" y="318"/>
                        <a:pt x="273" y="317"/>
                      </a:cubicBezTo>
                      <a:close/>
                      <a:moveTo>
                        <a:pt x="273" y="365"/>
                      </a:moveTo>
                      <a:cubicBezTo>
                        <a:pt x="273" y="364"/>
                        <a:pt x="273" y="363"/>
                        <a:pt x="273" y="362"/>
                      </a:cubicBezTo>
                      <a:cubicBezTo>
                        <a:pt x="278" y="362"/>
                        <a:pt x="282" y="362"/>
                        <a:pt x="286" y="362"/>
                      </a:cubicBezTo>
                      <a:cubicBezTo>
                        <a:pt x="286" y="363"/>
                        <a:pt x="286" y="364"/>
                        <a:pt x="286" y="365"/>
                      </a:cubicBezTo>
                      <a:cubicBezTo>
                        <a:pt x="282" y="365"/>
                        <a:pt x="278" y="365"/>
                        <a:pt x="273" y="365"/>
                      </a:cubicBezTo>
                      <a:close/>
                      <a:moveTo>
                        <a:pt x="273" y="408"/>
                      </a:moveTo>
                      <a:cubicBezTo>
                        <a:pt x="278" y="408"/>
                        <a:pt x="282" y="408"/>
                        <a:pt x="286" y="408"/>
                      </a:cubicBezTo>
                      <a:cubicBezTo>
                        <a:pt x="286" y="409"/>
                        <a:pt x="286" y="409"/>
                        <a:pt x="286" y="410"/>
                      </a:cubicBezTo>
                      <a:cubicBezTo>
                        <a:pt x="282" y="410"/>
                        <a:pt x="278" y="410"/>
                        <a:pt x="273" y="410"/>
                      </a:cubicBezTo>
                      <a:cubicBezTo>
                        <a:pt x="273" y="409"/>
                        <a:pt x="273" y="409"/>
                        <a:pt x="273" y="408"/>
                      </a:cubicBezTo>
                      <a:close/>
                      <a:moveTo>
                        <a:pt x="273" y="453"/>
                      </a:moveTo>
                      <a:cubicBezTo>
                        <a:pt x="278" y="453"/>
                        <a:pt x="282" y="453"/>
                        <a:pt x="286" y="453"/>
                      </a:cubicBezTo>
                      <a:cubicBezTo>
                        <a:pt x="286" y="454"/>
                        <a:pt x="286" y="455"/>
                        <a:pt x="286" y="456"/>
                      </a:cubicBezTo>
                      <a:cubicBezTo>
                        <a:pt x="282" y="456"/>
                        <a:pt x="278" y="456"/>
                        <a:pt x="273" y="456"/>
                      </a:cubicBezTo>
                      <a:cubicBezTo>
                        <a:pt x="273" y="455"/>
                        <a:pt x="273" y="454"/>
                        <a:pt x="273" y="453"/>
                      </a:cubicBezTo>
                      <a:close/>
                      <a:moveTo>
                        <a:pt x="291" y="0"/>
                      </a:moveTo>
                      <a:cubicBezTo>
                        <a:pt x="296" y="0"/>
                        <a:pt x="300" y="0"/>
                        <a:pt x="304" y="0"/>
                      </a:cubicBezTo>
                      <a:cubicBezTo>
                        <a:pt x="304" y="1"/>
                        <a:pt x="304" y="2"/>
                        <a:pt x="304" y="3"/>
                      </a:cubicBezTo>
                      <a:cubicBezTo>
                        <a:pt x="300" y="3"/>
                        <a:pt x="296" y="3"/>
                        <a:pt x="291" y="3"/>
                      </a:cubicBezTo>
                      <a:cubicBezTo>
                        <a:pt x="291" y="2"/>
                        <a:pt x="291" y="1"/>
                        <a:pt x="291" y="0"/>
                      </a:cubicBezTo>
                      <a:close/>
                      <a:moveTo>
                        <a:pt x="291" y="45"/>
                      </a:moveTo>
                      <a:cubicBezTo>
                        <a:pt x="296" y="45"/>
                        <a:pt x="300" y="45"/>
                        <a:pt x="304" y="45"/>
                      </a:cubicBezTo>
                      <a:cubicBezTo>
                        <a:pt x="304" y="46"/>
                        <a:pt x="304" y="47"/>
                        <a:pt x="304" y="48"/>
                      </a:cubicBezTo>
                      <a:cubicBezTo>
                        <a:pt x="300" y="48"/>
                        <a:pt x="296" y="48"/>
                        <a:pt x="291" y="48"/>
                      </a:cubicBezTo>
                      <a:cubicBezTo>
                        <a:pt x="291" y="47"/>
                        <a:pt x="291" y="46"/>
                        <a:pt x="291" y="45"/>
                      </a:cubicBezTo>
                      <a:close/>
                      <a:moveTo>
                        <a:pt x="291" y="91"/>
                      </a:moveTo>
                      <a:cubicBezTo>
                        <a:pt x="296" y="91"/>
                        <a:pt x="300" y="91"/>
                        <a:pt x="304" y="91"/>
                      </a:cubicBezTo>
                      <a:cubicBezTo>
                        <a:pt x="304" y="92"/>
                        <a:pt x="304" y="92"/>
                        <a:pt x="304" y="93"/>
                      </a:cubicBezTo>
                      <a:cubicBezTo>
                        <a:pt x="300" y="93"/>
                        <a:pt x="296" y="93"/>
                        <a:pt x="291" y="93"/>
                      </a:cubicBezTo>
                      <a:cubicBezTo>
                        <a:pt x="291" y="92"/>
                        <a:pt x="291" y="92"/>
                        <a:pt x="291" y="91"/>
                      </a:cubicBezTo>
                      <a:close/>
                      <a:moveTo>
                        <a:pt x="291" y="136"/>
                      </a:moveTo>
                      <a:cubicBezTo>
                        <a:pt x="296" y="136"/>
                        <a:pt x="300" y="136"/>
                        <a:pt x="304" y="136"/>
                      </a:cubicBezTo>
                      <a:cubicBezTo>
                        <a:pt x="304" y="137"/>
                        <a:pt x="304" y="138"/>
                        <a:pt x="304" y="139"/>
                      </a:cubicBezTo>
                      <a:cubicBezTo>
                        <a:pt x="300" y="139"/>
                        <a:pt x="296" y="139"/>
                        <a:pt x="291" y="139"/>
                      </a:cubicBezTo>
                      <a:cubicBezTo>
                        <a:pt x="291" y="138"/>
                        <a:pt x="291" y="137"/>
                        <a:pt x="291" y="136"/>
                      </a:cubicBezTo>
                      <a:close/>
                      <a:moveTo>
                        <a:pt x="291" y="181"/>
                      </a:moveTo>
                      <a:cubicBezTo>
                        <a:pt x="296" y="181"/>
                        <a:pt x="300" y="181"/>
                        <a:pt x="304" y="181"/>
                      </a:cubicBezTo>
                      <a:cubicBezTo>
                        <a:pt x="304" y="182"/>
                        <a:pt x="304" y="183"/>
                        <a:pt x="304" y="184"/>
                      </a:cubicBezTo>
                      <a:cubicBezTo>
                        <a:pt x="300" y="184"/>
                        <a:pt x="296" y="184"/>
                        <a:pt x="291" y="184"/>
                      </a:cubicBezTo>
                      <a:cubicBezTo>
                        <a:pt x="291" y="183"/>
                        <a:pt x="291" y="182"/>
                        <a:pt x="291" y="181"/>
                      </a:cubicBezTo>
                      <a:close/>
                      <a:moveTo>
                        <a:pt x="291" y="227"/>
                      </a:moveTo>
                      <a:cubicBezTo>
                        <a:pt x="296" y="227"/>
                        <a:pt x="300" y="227"/>
                        <a:pt x="304" y="227"/>
                      </a:cubicBezTo>
                      <a:cubicBezTo>
                        <a:pt x="304" y="227"/>
                        <a:pt x="304" y="228"/>
                        <a:pt x="304" y="229"/>
                      </a:cubicBezTo>
                      <a:cubicBezTo>
                        <a:pt x="300" y="229"/>
                        <a:pt x="296" y="229"/>
                        <a:pt x="291" y="229"/>
                      </a:cubicBezTo>
                      <a:cubicBezTo>
                        <a:pt x="291" y="228"/>
                        <a:pt x="291" y="227"/>
                        <a:pt x="291" y="227"/>
                      </a:cubicBezTo>
                      <a:close/>
                      <a:moveTo>
                        <a:pt x="291" y="272"/>
                      </a:moveTo>
                      <a:cubicBezTo>
                        <a:pt x="296" y="272"/>
                        <a:pt x="300" y="272"/>
                        <a:pt x="304" y="272"/>
                      </a:cubicBezTo>
                      <a:cubicBezTo>
                        <a:pt x="304" y="273"/>
                        <a:pt x="304" y="274"/>
                        <a:pt x="304" y="274"/>
                      </a:cubicBezTo>
                      <a:cubicBezTo>
                        <a:pt x="300" y="274"/>
                        <a:pt x="296" y="274"/>
                        <a:pt x="291" y="274"/>
                      </a:cubicBezTo>
                      <a:cubicBezTo>
                        <a:pt x="291" y="274"/>
                        <a:pt x="291" y="273"/>
                        <a:pt x="291" y="272"/>
                      </a:cubicBezTo>
                      <a:close/>
                      <a:moveTo>
                        <a:pt x="291" y="317"/>
                      </a:moveTo>
                      <a:cubicBezTo>
                        <a:pt x="296" y="317"/>
                        <a:pt x="300" y="317"/>
                        <a:pt x="304" y="317"/>
                      </a:cubicBezTo>
                      <a:cubicBezTo>
                        <a:pt x="304" y="318"/>
                        <a:pt x="304" y="319"/>
                        <a:pt x="304" y="320"/>
                      </a:cubicBezTo>
                      <a:cubicBezTo>
                        <a:pt x="300" y="320"/>
                        <a:pt x="296" y="320"/>
                        <a:pt x="291" y="320"/>
                      </a:cubicBezTo>
                      <a:cubicBezTo>
                        <a:pt x="291" y="319"/>
                        <a:pt x="291" y="318"/>
                        <a:pt x="291" y="317"/>
                      </a:cubicBezTo>
                      <a:close/>
                      <a:moveTo>
                        <a:pt x="291" y="365"/>
                      </a:moveTo>
                      <a:cubicBezTo>
                        <a:pt x="291" y="364"/>
                        <a:pt x="291" y="363"/>
                        <a:pt x="291" y="362"/>
                      </a:cubicBezTo>
                      <a:cubicBezTo>
                        <a:pt x="296" y="362"/>
                        <a:pt x="300" y="362"/>
                        <a:pt x="304" y="362"/>
                      </a:cubicBezTo>
                      <a:cubicBezTo>
                        <a:pt x="304" y="363"/>
                        <a:pt x="304" y="364"/>
                        <a:pt x="304" y="365"/>
                      </a:cubicBezTo>
                      <a:cubicBezTo>
                        <a:pt x="300" y="365"/>
                        <a:pt x="296" y="365"/>
                        <a:pt x="291" y="365"/>
                      </a:cubicBezTo>
                      <a:close/>
                      <a:moveTo>
                        <a:pt x="291" y="408"/>
                      </a:moveTo>
                      <a:cubicBezTo>
                        <a:pt x="296" y="408"/>
                        <a:pt x="300" y="408"/>
                        <a:pt x="304" y="408"/>
                      </a:cubicBezTo>
                      <a:cubicBezTo>
                        <a:pt x="304" y="409"/>
                        <a:pt x="304" y="409"/>
                        <a:pt x="304" y="410"/>
                      </a:cubicBezTo>
                      <a:cubicBezTo>
                        <a:pt x="300" y="410"/>
                        <a:pt x="296" y="410"/>
                        <a:pt x="291" y="410"/>
                      </a:cubicBezTo>
                      <a:cubicBezTo>
                        <a:pt x="291" y="409"/>
                        <a:pt x="291" y="409"/>
                        <a:pt x="291" y="408"/>
                      </a:cubicBezTo>
                      <a:close/>
                      <a:moveTo>
                        <a:pt x="291" y="453"/>
                      </a:moveTo>
                      <a:cubicBezTo>
                        <a:pt x="296" y="453"/>
                        <a:pt x="300" y="453"/>
                        <a:pt x="304" y="453"/>
                      </a:cubicBezTo>
                      <a:cubicBezTo>
                        <a:pt x="304" y="454"/>
                        <a:pt x="304" y="455"/>
                        <a:pt x="304" y="456"/>
                      </a:cubicBezTo>
                      <a:cubicBezTo>
                        <a:pt x="300" y="456"/>
                        <a:pt x="296" y="456"/>
                        <a:pt x="291" y="456"/>
                      </a:cubicBezTo>
                      <a:cubicBezTo>
                        <a:pt x="291" y="455"/>
                        <a:pt x="291" y="454"/>
                        <a:pt x="291" y="453"/>
                      </a:cubicBezTo>
                      <a:close/>
                      <a:moveTo>
                        <a:pt x="310" y="0"/>
                      </a:moveTo>
                      <a:cubicBezTo>
                        <a:pt x="314" y="0"/>
                        <a:pt x="318" y="0"/>
                        <a:pt x="323" y="0"/>
                      </a:cubicBezTo>
                      <a:cubicBezTo>
                        <a:pt x="323" y="1"/>
                        <a:pt x="323" y="2"/>
                        <a:pt x="323" y="3"/>
                      </a:cubicBezTo>
                      <a:cubicBezTo>
                        <a:pt x="318" y="3"/>
                        <a:pt x="314" y="3"/>
                        <a:pt x="310" y="3"/>
                      </a:cubicBezTo>
                      <a:cubicBezTo>
                        <a:pt x="310" y="2"/>
                        <a:pt x="310" y="1"/>
                        <a:pt x="310" y="0"/>
                      </a:cubicBezTo>
                      <a:close/>
                      <a:moveTo>
                        <a:pt x="310" y="45"/>
                      </a:moveTo>
                      <a:cubicBezTo>
                        <a:pt x="314" y="45"/>
                        <a:pt x="318" y="45"/>
                        <a:pt x="323" y="45"/>
                      </a:cubicBezTo>
                      <a:cubicBezTo>
                        <a:pt x="323" y="46"/>
                        <a:pt x="323" y="47"/>
                        <a:pt x="323" y="48"/>
                      </a:cubicBezTo>
                      <a:cubicBezTo>
                        <a:pt x="318" y="48"/>
                        <a:pt x="314" y="48"/>
                        <a:pt x="310" y="48"/>
                      </a:cubicBezTo>
                      <a:cubicBezTo>
                        <a:pt x="310" y="47"/>
                        <a:pt x="310" y="46"/>
                        <a:pt x="310" y="45"/>
                      </a:cubicBezTo>
                      <a:close/>
                      <a:moveTo>
                        <a:pt x="310" y="91"/>
                      </a:moveTo>
                      <a:cubicBezTo>
                        <a:pt x="314" y="91"/>
                        <a:pt x="318" y="91"/>
                        <a:pt x="323" y="91"/>
                      </a:cubicBezTo>
                      <a:cubicBezTo>
                        <a:pt x="323" y="92"/>
                        <a:pt x="323" y="92"/>
                        <a:pt x="323" y="93"/>
                      </a:cubicBezTo>
                      <a:cubicBezTo>
                        <a:pt x="318" y="93"/>
                        <a:pt x="314" y="93"/>
                        <a:pt x="310" y="93"/>
                      </a:cubicBezTo>
                      <a:cubicBezTo>
                        <a:pt x="310" y="92"/>
                        <a:pt x="310" y="92"/>
                        <a:pt x="310" y="91"/>
                      </a:cubicBezTo>
                      <a:close/>
                      <a:moveTo>
                        <a:pt x="310" y="136"/>
                      </a:moveTo>
                      <a:cubicBezTo>
                        <a:pt x="314" y="136"/>
                        <a:pt x="318" y="136"/>
                        <a:pt x="323" y="136"/>
                      </a:cubicBezTo>
                      <a:cubicBezTo>
                        <a:pt x="323" y="137"/>
                        <a:pt x="323" y="138"/>
                        <a:pt x="323" y="139"/>
                      </a:cubicBezTo>
                      <a:cubicBezTo>
                        <a:pt x="318" y="139"/>
                        <a:pt x="314" y="139"/>
                        <a:pt x="310" y="139"/>
                      </a:cubicBezTo>
                      <a:cubicBezTo>
                        <a:pt x="310" y="138"/>
                        <a:pt x="310" y="137"/>
                        <a:pt x="310" y="136"/>
                      </a:cubicBezTo>
                      <a:close/>
                      <a:moveTo>
                        <a:pt x="310" y="181"/>
                      </a:moveTo>
                      <a:cubicBezTo>
                        <a:pt x="314" y="181"/>
                        <a:pt x="318" y="181"/>
                        <a:pt x="323" y="181"/>
                      </a:cubicBezTo>
                      <a:cubicBezTo>
                        <a:pt x="323" y="182"/>
                        <a:pt x="323" y="183"/>
                        <a:pt x="323" y="184"/>
                      </a:cubicBezTo>
                      <a:cubicBezTo>
                        <a:pt x="318" y="184"/>
                        <a:pt x="314" y="184"/>
                        <a:pt x="310" y="184"/>
                      </a:cubicBezTo>
                      <a:cubicBezTo>
                        <a:pt x="310" y="183"/>
                        <a:pt x="310" y="182"/>
                        <a:pt x="310" y="181"/>
                      </a:cubicBezTo>
                      <a:close/>
                      <a:moveTo>
                        <a:pt x="310" y="227"/>
                      </a:moveTo>
                      <a:cubicBezTo>
                        <a:pt x="314" y="227"/>
                        <a:pt x="318" y="227"/>
                        <a:pt x="323" y="227"/>
                      </a:cubicBezTo>
                      <a:cubicBezTo>
                        <a:pt x="323" y="227"/>
                        <a:pt x="323" y="228"/>
                        <a:pt x="323" y="229"/>
                      </a:cubicBezTo>
                      <a:cubicBezTo>
                        <a:pt x="318" y="229"/>
                        <a:pt x="314" y="229"/>
                        <a:pt x="310" y="229"/>
                      </a:cubicBezTo>
                      <a:cubicBezTo>
                        <a:pt x="310" y="228"/>
                        <a:pt x="310" y="227"/>
                        <a:pt x="310" y="227"/>
                      </a:cubicBezTo>
                      <a:close/>
                      <a:moveTo>
                        <a:pt x="310" y="272"/>
                      </a:moveTo>
                      <a:cubicBezTo>
                        <a:pt x="314" y="272"/>
                        <a:pt x="318" y="272"/>
                        <a:pt x="323" y="272"/>
                      </a:cubicBezTo>
                      <a:cubicBezTo>
                        <a:pt x="323" y="273"/>
                        <a:pt x="323" y="274"/>
                        <a:pt x="323" y="274"/>
                      </a:cubicBezTo>
                      <a:cubicBezTo>
                        <a:pt x="318" y="274"/>
                        <a:pt x="314" y="274"/>
                        <a:pt x="310" y="274"/>
                      </a:cubicBezTo>
                      <a:cubicBezTo>
                        <a:pt x="310" y="274"/>
                        <a:pt x="310" y="273"/>
                        <a:pt x="310" y="272"/>
                      </a:cubicBezTo>
                      <a:close/>
                      <a:moveTo>
                        <a:pt x="310" y="317"/>
                      </a:moveTo>
                      <a:cubicBezTo>
                        <a:pt x="314" y="317"/>
                        <a:pt x="318" y="317"/>
                        <a:pt x="323" y="317"/>
                      </a:cubicBezTo>
                      <a:cubicBezTo>
                        <a:pt x="323" y="318"/>
                        <a:pt x="323" y="319"/>
                        <a:pt x="323" y="320"/>
                      </a:cubicBezTo>
                      <a:cubicBezTo>
                        <a:pt x="318" y="320"/>
                        <a:pt x="314" y="320"/>
                        <a:pt x="310" y="320"/>
                      </a:cubicBezTo>
                      <a:cubicBezTo>
                        <a:pt x="310" y="319"/>
                        <a:pt x="310" y="318"/>
                        <a:pt x="310" y="317"/>
                      </a:cubicBezTo>
                      <a:close/>
                      <a:moveTo>
                        <a:pt x="310" y="365"/>
                      </a:moveTo>
                      <a:cubicBezTo>
                        <a:pt x="310" y="364"/>
                        <a:pt x="310" y="363"/>
                        <a:pt x="310" y="362"/>
                      </a:cubicBezTo>
                      <a:cubicBezTo>
                        <a:pt x="314" y="362"/>
                        <a:pt x="318" y="362"/>
                        <a:pt x="323" y="362"/>
                      </a:cubicBezTo>
                      <a:cubicBezTo>
                        <a:pt x="323" y="363"/>
                        <a:pt x="323" y="364"/>
                        <a:pt x="323" y="365"/>
                      </a:cubicBezTo>
                      <a:cubicBezTo>
                        <a:pt x="318" y="365"/>
                        <a:pt x="314" y="365"/>
                        <a:pt x="310" y="365"/>
                      </a:cubicBezTo>
                      <a:close/>
                      <a:moveTo>
                        <a:pt x="310" y="408"/>
                      </a:moveTo>
                      <a:cubicBezTo>
                        <a:pt x="314" y="408"/>
                        <a:pt x="318" y="408"/>
                        <a:pt x="323" y="408"/>
                      </a:cubicBezTo>
                      <a:cubicBezTo>
                        <a:pt x="323" y="409"/>
                        <a:pt x="323" y="409"/>
                        <a:pt x="323" y="410"/>
                      </a:cubicBezTo>
                      <a:cubicBezTo>
                        <a:pt x="318" y="410"/>
                        <a:pt x="314" y="410"/>
                        <a:pt x="310" y="410"/>
                      </a:cubicBezTo>
                      <a:cubicBezTo>
                        <a:pt x="310" y="409"/>
                        <a:pt x="310" y="409"/>
                        <a:pt x="310" y="408"/>
                      </a:cubicBezTo>
                      <a:close/>
                      <a:moveTo>
                        <a:pt x="310" y="453"/>
                      </a:moveTo>
                      <a:cubicBezTo>
                        <a:pt x="314" y="453"/>
                        <a:pt x="318" y="453"/>
                        <a:pt x="323" y="453"/>
                      </a:cubicBezTo>
                      <a:cubicBezTo>
                        <a:pt x="323" y="454"/>
                        <a:pt x="323" y="455"/>
                        <a:pt x="323" y="456"/>
                      </a:cubicBezTo>
                      <a:cubicBezTo>
                        <a:pt x="318" y="456"/>
                        <a:pt x="314" y="456"/>
                        <a:pt x="310" y="456"/>
                      </a:cubicBezTo>
                      <a:cubicBezTo>
                        <a:pt x="310" y="455"/>
                        <a:pt x="310" y="454"/>
                        <a:pt x="310" y="453"/>
                      </a:cubicBezTo>
                      <a:close/>
                      <a:moveTo>
                        <a:pt x="328" y="0"/>
                      </a:moveTo>
                      <a:cubicBezTo>
                        <a:pt x="332" y="0"/>
                        <a:pt x="337" y="0"/>
                        <a:pt x="341" y="0"/>
                      </a:cubicBezTo>
                      <a:cubicBezTo>
                        <a:pt x="341" y="1"/>
                        <a:pt x="341" y="2"/>
                        <a:pt x="341" y="3"/>
                      </a:cubicBezTo>
                      <a:cubicBezTo>
                        <a:pt x="337" y="3"/>
                        <a:pt x="332" y="3"/>
                        <a:pt x="328" y="3"/>
                      </a:cubicBezTo>
                      <a:cubicBezTo>
                        <a:pt x="328" y="2"/>
                        <a:pt x="328" y="1"/>
                        <a:pt x="328" y="0"/>
                      </a:cubicBezTo>
                      <a:close/>
                      <a:moveTo>
                        <a:pt x="328" y="45"/>
                      </a:moveTo>
                      <a:cubicBezTo>
                        <a:pt x="332" y="45"/>
                        <a:pt x="337" y="45"/>
                        <a:pt x="341" y="45"/>
                      </a:cubicBezTo>
                      <a:cubicBezTo>
                        <a:pt x="341" y="46"/>
                        <a:pt x="341" y="47"/>
                        <a:pt x="341" y="48"/>
                      </a:cubicBezTo>
                      <a:cubicBezTo>
                        <a:pt x="337" y="48"/>
                        <a:pt x="332" y="48"/>
                        <a:pt x="328" y="48"/>
                      </a:cubicBezTo>
                      <a:cubicBezTo>
                        <a:pt x="328" y="47"/>
                        <a:pt x="328" y="46"/>
                        <a:pt x="328" y="45"/>
                      </a:cubicBezTo>
                      <a:close/>
                      <a:moveTo>
                        <a:pt x="328" y="91"/>
                      </a:moveTo>
                      <a:cubicBezTo>
                        <a:pt x="332" y="91"/>
                        <a:pt x="337" y="91"/>
                        <a:pt x="341" y="91"/>
                      </a:cubicBezTo>
                      <a:cubicBezTo>
                        <a:pt x="341" y="92"/>
                        <a:pt x="341" y="92"/>
                        <a:pt x="341" y="93"/>
                      </a:cubicBezTo>
                      <a:cubicBezTo>
                        <a:pt x="337" y="93"/>
                        <a:pt x="332" y="93"/>
                        <a:pt x="328" y="93"/>
                      </a:cubicBezTo>
                      <a:cubicBezTo>
                        <a:pt x="328" y="92"/>
                        <a:pt x="328" y="92"/>
                        <a:pt x="328" y="91"/>
                      </a:cubicBezTo>
                      <a:close/>
                      <a:moveTo>
                        <a:pt x="328" y="136"/>
                      </a:moveTo>
                      <a:cubicBezTo>
                        <a:pt x="332" y="136"/>
                        <a:pt x="337" y="136"/>
                        <a:pt x="341" y="136"/>
                      </a:cubicBezTo>
                      <a:cubicBezTo>
                        <a:pt x="341" y="137"/>
                        <a:pt x="341" y="138"/>
                        <a:pt x="341" y="139"/>
                      </a:cubicBezTo>
                      <a:cubicBezTo>
                        <a:pt x="337" y="139"/>
                        <a:pt x="332" y="139"/>
                        <a:pt x="328" y="139"/>
                      </a:cubicBezTo>
                      <a:cubicBezTo>
                        <a:pt x="328" y="138"/>
                        <a:pt x="328" y="137"/>
                        <a:pt x="328" y="136"/>
                      </a:cubicBezTo>
                      <a:close/>
                      <a:moveTo>
                        <a:pt x="328" y="181"/>
                      </a:moveTo>
                      <a:cubicBezTo>
                        <a:pt x="332" y="181"/>
                        <a:pt x="337" y="181"/>
                        <a:pt x="341" y="181"/>
                      </a:cubicBezTo>
                      <a:cubicBezTo>
                        <a:pt x="341" y="182"/>
                        <a:pt x="341" y="183"/>
                        <a:pt x="341" y="184"/>
                      </a:cubicBezTo>
                      <a:cubicBezTo>
                        <a:pt x="337" y="184"/>
                        <a:pt x="332" y="184"/>
                        <a:pt x="328" y="184"/>
                      </a:cubicBezTo>
                      <a:cubicBezTo>
                        <a:pt x="328" y="183"/>
                        <a:pt x="328" y="182"/>
                        <a:pt x="328" y="181"/>
                      </a:cubicBezTo>
                      <a:close/>
                      <a:moveTo>
                        <a:pt x="328" y="227"/>
                      </a:moveTo>
                      <a:cubicBezTo>
                        <a:pt x="332" y="227"/>
                        <a:pt x="337" y="227"/>
                        <a:pt x="341" y="227"/>
                      </a:cubicBezTo>
                      <a:cubicBezTo>
                        <a:pt x="341" y="227"/>
                        <a:pt x="341" y="228"/>
                        <a:pt x="341" y="229"/>
                      </a:cubicBezTo>
                      <a:cubicBezTo>
                        <a:pt x="337" y="229"/>
                        <a:pt x="332" y="229"/>
                        <a:pt x="328" y="229"/>
                      </a:cubicBezTo>
                      <a:cubicBezTo>
                        <a:pt x="328" y="228"/>
                        <a:pt x="328" y="227"/>
                        <a:pt x="328" y="227"/>
                      </a:cubicBezTo>
                      <a:close/>
                      <a:moveTo>
                        <a:pt x="328" y="272"/>
                      </a:moveTo>
                      <a:cubicBezTo>
                        <a:pt x="332" y="272"/>
                        <a:pt x="337" y="272"/>
                        <a:pt x="341" y="272"/>
                      </a:cubicBezTo>
                      <a:cubicBezTo>
                        <a:pt x="341" y="273"/>
                        <a:pt x="341" y="274"/>
                        <a:pt x="341" y="274"/>
                      </a:cubicBezTo>
                      <a:cubicBezTo>
                        <a:pt x="337" y="274"/>
                        <a:pt x="332" y="274"/>
                        <a:pt x="328" y="274"/>
                      </a:cubicBezTo>
                      <a:cubicBezTo>
                        <a:pt x="328" y="274"/>
                        <a:pt x="328" y="273"/>
                        <a:pt x="328" y="272"/>
                      </a:cubicBezTo>
                      <a:close/>
                      <a:moveTo>
                        <a:pt x="328" y="317"/>
                      </a:moveTo>
                      <a:cubicBezTo>
                        <a:pt x="332" y="317"/>
                        <a:pt x="337" y="317"/>
                        <a:pt x="341" y="317"/>
                      </a:cubicBezTo>
                      <a:cubicBezTo>
                        <a:pt x="341" y="318"/>
                        <a:pt x="341" y="319"/>
                        <a:pt x="341" y="320"/>
                      </a:cubicBezTo>
                      <a:cubicBezTo>
                        <a:pt x="337" y="320"/>
                        <a:pt x="332" y="320"/>
                        <a:pt x="328" y="320"/>
                      </a:cubicBezTo>
                      <a:cubicBezTo>
                        <a:pt x="328" y="319"/>
                        <a:pt x="328" y="318"/>
                        <a:pt x="328" y="317"/>
                      </a:cubicBezTo>
                      <a:close/>
                      <a:moveTo>
                        <a:pt x="328" y="365"/>
                      </a:moveTo>
                      <a:cubicBezTo>
                        <a:pt x="328" y="364"/>
                        <a:pt x="328" y="363"/>
                        <a:pt x="328" y="362"/>
                      </a:cubicBezTo>
                      <a:cubicBezTo>
                        <a:pt x="332" y="362"/>
                        <a:pt x="337" y="362"/>
                        <a:pt x="341" y="362"/>
                      </a:cubicBezTo>
                      <a:cubicBezTo>
                        <a:pt x="341" y="363"/>
                        <a:pt x="341" y="364"/>
                        <a:pt x="341" y="365"/>
                      </a:cubicBezTo>
                      <a:cubicBezTo>
                        <a:pt x="337" y="365"/>
                        <a:pt x="332" y="365"/>
                        <a:pt x="328" y="365"/>
                      </a:cubicBezTo>
                      <a:close/>
                      <a:moveTo>
                        <a:pt x="328" y="408"/>
                      </a:moveTo>
                      <a:cubicBezTo>
                        <a:pt x="332" y="408"/>
                        <a:pt x="337" y="408"/>
                        <a:pt x="341" y="408"/>
                      </a:cubicBezTo>
                      <a:cubicBezTo>
                        <a:pt x="341" y="409"/>
                        <a:pt x="341" y="409"/>
                        <a:pt x="341" y="410"/>
                      </a:cubicBezTo>
                      <a:cubicBezTo>
                        <a:pt x="337" y="410"/>
                        <a:pt x="332" y="410"/>
                        <a:pt x="328" y="410"/>
                      </a:cubicBezTo>
                      <a:cubicBezTo>
                        <a:pt x="328" y="409"/>
                        <a:pt x="328" y="409"/>
                        <a:pt x="328" y="408"/>
                      </a:cubicBezTo>
                      <a:close/>
                      <a:moveTo>
                        <a:pt x="328" y="453"/>
                      </a:moveTo>
                      <a:cubicBezTo>
                        <a:pt x="332" y="453"/>
                        <a:pt x="337" y="453"/>
                        <a:pt x="341" y="453"/>
                      </a:cubicBezTo>
                      <a:cubicBezTo>
                        <a:pt x="341" y="454"/>
                        <a:pt x="341" y="455"/>
                        <a:pt x="341" y="456"/>
                      </a:cubicBezTo>
                      <a:cubicBezTo>
                        <a:pt x="337" y="456"/>
                        <a:pt x="332" y="456"/>
                        <a:pt x="328" y="456"/>
                      </a:cubicBezTo>
                      <a:cubicBezTo>
                        <a:pt x="328" y="455"/>
                        <a:pt x="328" y="454"/>
                        <a:pt x="328" y="453"/>
                      </a:cubicBezTo>
                      <a:close/>
                      <a:moveTo>
                        <a:pt x="346" y="0"/>
                      </a:moveTo>
                      <a:cubicBezTo>
                        <a:pt x="350" y="0"/>
                        <a:pt x="355" y="0"/>
                        <a:pt x="359" y="0"/>
                      </a:cubicBezTo>
                      <a:cubicBezTo>
                        <a:pt x="359" y="1"/>
                        <a:pt x="359" y="2"/>
                        <a:pt x="359" y="3"/>
                      </a:cubicBezTo>
                      <a:cubicBezTo>
                        <a:pt x="355" y="3"/>
                        <a:pt x="350" y="3"/>
                        <a:pt x="346" y="3"/>
                      </a:cubicBezTo>
                      <a:cubicBezTo>
                        <a:pt x="346" y="2"/>
                        <a:pt x="346" y="1"/>
                        <a:pt x="346" y="0"/>
                      </a:cubicBezTo>
                      <a:close/>
                      <a:moveTo>
                        <a:pt x="346" y="45"/>
                      </a:moveTo>
                      <a:cubicBezTo>
                        <a:pt x="350" y="45"/>
                        <a:pt x="355" y="45"/>
                        <a:pt x="359" y="45"/>
                      </a:cubicBezTo>
                      <a:cubicBezTo>
                        <a:pt x="359" y="46"/>
                        <a:pt x="359" y="47"/>
                        <a:pt x="359" y="48"/>
                      </a:cubicBezTo>
                      <a:cubicBezTo>
                        <a:pt x="355" y="48"/>
                        <a:pt x="350" y="48"/>
                        <a:pt x="346" y="48"/>
                      </a:cubicBezTo>
                      <a:cubicBezTo>
                        <a:pt x="346" y="47"/>
                        <a:pt x="346" y="46"/>
                        <a:pt x="346" y="45"/>
                      </a:cubicBezTo>
                      <a:close/>
                      <a:moveTo>
                        <a:pt x="346" y="91"/>
                      </a:moveTo>
                      <a:cubicBezTo>
                        <a:pt x="350" y="91"/>
                        <a:pt x="355" y="91"/>
                        <a:pt x="359" y="91"/>
                      </a:cubicBezTo>
                      <a:cubicBezTo>
                        <a:pt x="359" y="92"/>
                        <a:pt x="359" y="92"/>
                        <a:pt x="359" y="93"/>
                      </a:cubicBezTo>
                      <a:cubicBezTo>
                        <a:pt x="355" y="93"/>
                        <a:pt x="350" y="93"/>
                        <a:pt x="346" y="93"/>
                      </a:cubicBezTo>
                      <a:cubicBezTo>
                        <a:pt x="346" y="92"/>
                        <a:pt x="346" y="92"/>
                        <a:pt x="346" y="91"/>
                      </a:cubicBezTo>
                      <a:close/>
                      <a:moveTo>
                        <a:pt x="346" y="136"/>
                      </a:moveTo>
                      <a:cubicBezTo>
                        <a:pt x="350" y="136"/>
                        <a:pt x="355" y="136"/>
                        <a:pt x="359" y="136"/>
                      </a:cubicBezTo>
                      <a:cubicBezTo>
                        <a:pt x="359" y="137"/>
                        <a:pt x="359" y="138"/>
                        <a:pt x="359" y="139"/>
                      </a:cubicBezTo>
                      <a:cubicBezTo>
                        <a:pt x="355" y="139"/>
                        <a:pt x="350" y="139"/>
                        <a:pt x="346" y="139"/>
                      </a:cubicBezTo>
                      <a:cubicBezTo>
                        <a:pt x="346" y="138"/>
                        <a:pt x="346" y="137"/>
                        <a:pt x="346" y="136"/>
                      </a:cubicBezTo>
                      <a:close/>
                      <a:moveTo>
                        <a:pt x="346" y="181"/>
                      </a:moveTo>
                      <a:cubicBezTo>
                        <a:pt x="350" y="181"/>
                        <a:pt x="355" y="181"/>
                        <a:pt x="359" y="181"/>
                      </a:cubicBezTo>
                      <a:cubicBezTo>
                        <a:pt x="359" y="182"/>
                        <a:pt x="359" y="183"/>
                        <a:pt x="359" y="184"/>
                      </a:cubicBezTo>
                      <a:cubicBezTo>
                        <a:pt x="355" y="184"/>
                        <a:pt x="350" y="184"/>
                        <a:pt x="346" y="184"/>
                      </a:cubicBezTo>
                      <a:cubicBezTo>
                        <a:pt x="346" y="183"/>
                        <a:pt x="346" y="182"/>
                        <a:pt x="346" y="181"/>
                      </a:cubicBezTo>
                      <a:close/>
                      <a:moveTo>
                        <a:pt x="346" y="227"/>
                      </a:moveTo>
                      <a:cubicBezTo>
                        <a:pt x="350" y="227"/>
                        <a:pt x="355" y="227"/>
                        <a:pt x="359" y="227"/>
                      </a:cubicBezTo>
                      <a:cubicBezTo>
                        <a:pt x="359" y="227"/>
                        <a:pt x="359" y="228"/>
                        <a:pt x="359" y="229"/>
                      </a:cubicBezTo>
                      <a:cubicBezTo>
                        <a:pt x="355" y="229"/>
                        <a:pt x="350" y="229"/>
                        <a:pt x="346" y="229"/>
                      </a:cubicBezTo>
                      <a:cubicBezTo>
                        <a:pt x="346" y="228"/>
                        <a:pt x="346" y="227"/>
                        <a:pt x="346" y="227"/>
                      </a:cubicBezTo>
                      <a:close/>
                      <a:moveTo>
                        <a:pt x="346" y="272"/>
                      </a:moveTo>
                      <a:cubicBezTo>
                        <a:pt x="350" y="272"/>
                        <a:pt x="355" y="272"/>
                        <a:pt x="359" y="272"/>
                      </a:cubicBezTo>
                      <a:cubicBezTo>
                        <a:pt x="359" y="273"/>
                        <a:pt x="359" y="274"/>
                        <a:pt x="359" y="274"/>
                      </a:cubicBezTo>
                      <a:cubicBezTo>
                        <a:pt x="355" y="274"/>
                        <a:pt x="350" y="274"/>
                        <a:pt x="346" y="274"/>
                      </a:cubicBezTo>
                      <a:cubicBezTo>
                        <a:pt x="346" y="274"/>
                        <a:pt x="346" y="273"/>
                        <a:pt x="346" y="272"/>
                      </a:cubicBezTo>
                      <a:close/>
                      <a:moveTo>
                        <a:pt x="346" y="317"/>
                      </a:moveTo>
                      <a:cubicBezTo>
                        <a:pt x="350" y="317"/>
                        <a:pt x="355" y="317"/>
                        <a:pt x="359" y="317"/>
                      </a:cubicBezTo>
                      <a:cubicBezTo>
                        <a:pt x="359" y="318"/>
                        <a:pt x="359" y="319"/>
                        <a:pt x="359" y="320"/>
                      </a:cubicBezTo>
                      <a:cubicBezTo>
                        <a:pt x="355" y="320"/>
                        <a:pt x="350" y="320"/>
                        <a:pt x="346" y="320"/>
                      </a:cubicBezTo>
                      <a:cubicBezTo>
                        <a:pt x="346" y="319"/>
                        <a:pt x="346" y="318"/>
                        <a:pt x="346" y="317"/>
                      </a:cubicBezTo>
                      <a:close/>
                      <a:moveTo>
                        <a:pt x="346" y="365"/>
                      </a:moveTo>
                      <a:cubicBezTo>
                        <a:pt x="346" y="364"/>
                        <a:pt x="346" y="363"/>
                        <a:pt x="346" y="362"/>
                      </a:cubicBezTo>
                      <a:cubicBezTo>
                        <a:pt x="350" y="362"/>
                        <a:pt x="355" y="362"/>
                        <a:pt x="359" y="362"/>
                      </a:cubicBezTo>
                      <a:cubicBezTo>
                        <a:pt x="359" y="363"/>
                        <a:pt x="359" y="364"/>
                        <a:pt x="359" y="365"/>
                      </a:cubicBezTo>
                      <a:cubicBezTo>
                        <a:pt x="355" y="365"/>
                        <a:pt x="350" y="365"/>
                        <a:pt x="346" y="365"/>
                      </a:cubicBezTo>
                      <a:close/>
                      <a:moveTo>
                        <a:pt x="346" y="408"/>
                      </a:moveTo>
                      <a:cubicBezTo>
                        <a:pt x="350" y="408"/>
                        <a:pt x="355" y="408"/>
                        <a:pt x="359" y="408"/>
                      </a:cubicBezTo>
                      <a:cubicBezTo>
                        <a:pt x="359" y="409"/>
                        <a:pt x="359" y="409"/>
                        <a:pt x="359" y="410"/>
                      </a:cubicBezTo>
                      <a:cubicBezTo>
                        <a:pt x="355" y="410"/>
                        <a:pt x="350" y="410"/>
                        <a:pt x="346" y="410"/>
                      </a:cubicBezTo>
                      <a:cubicBezTo>
                        <a:pt x="346" y="409"/>
                        <a:pt x="346" y="409"/>
                        <a:pt x="346" y="408"/>
                      </a:cubicBezTo>
                      <a:close/>
                      <a:moveTo>
                        <a:pt x="346" y="453"/>
                      </a:moveTo>
                      <a:cubicBezTo>
                        <a:pt x="350" y="453"/>
                        <a:pt x="355" y="453"/>
                        <a:pt x="359" y="453"/>
                      </a:cubicBezTo>
                      <a:cubicBezTo>
                        <a:pt x="359" y="454"/>
                        <a:pt x="359" y="455"/>
                        <a:pt x="359" y="456"/>
                      </a:cubicBezTo>
                      <a:cubicBezTo>
                        <a:pt x="355" y="456"/>
                        <a:pt x="350" y="456"/>
                        <a:pt x="346" y="456"/>
                      </a:cubicBezTo>
                      <a:cubicBezTo>
                        <a:pt x="346" y="455"/>
                        <a:pt x="346" y="454"/>
                        <a:pt x="346" y="453"/>
                      </a:cubicBezTo>
                      <a:close/>
                      <a:moveTo>
                        <a:pt x="364" y="0"/>
                      </a:moveTo>
                      <a:cubicBezTo>
                        <a:pt x="369" y="0"/>
                        <a:pt x="373" y="0"/>
                        <a:pt x="377" y="0"/>
                      </a:cubicBezTo>
                      <a:cubicBezTo>
                        <a:pt x="377" y="1"/>
                        <a:pt x="377" y="2"/>
                        <a:pt x="377" y="3"/>
                      </a:cubicBezTo>
                      <a:cubicBezTo>
                        <a:pt x="373" y="3"/>
                        <a:pt x="369" y="3"/>
                        <a:pt x="364" y="3"/>
                      </a:cubicBezTo>
                      <a:cubicBezTo>
                        <a:pt x="364" y="2"/>
                        <a:pt x="364" y="1"/>
                        <a:pt x="364" y="0"/>
                      </a:cubicBezTo>
                      <a:close/>
                      <a:moveTo>
                        <a:pt x="364" y="45"/>
                      </a:moveTo>
                      <a:cubicBezTo>
                        <a:pt x="369" y="45"/>
                        <a:pt x="373" y="45"/>
                        <a:pt x="377" y="45"/>
                      </a:cubicBezTo>
                      <a:cubicBezTo>
                        <a:pt x="377" y="46"/>
                        <a:pt x="377" y="47"/>
                        <a:pt x="377" y="48"/>
                      </a:cubicBezTo>
                      <a:cubicBezTo>
                        <a:pt x="373" y="48"/>
                        <a:pt x="369" y="48"/>
                        <a:pt x="364" y="48"/>
                      </a:cubicBezTo>
                      <a:cubicBezTo>
                        <a:pt x="364" y="47"/>
                        <a:pt x="364" y="46"/>
                        <a:pt x="364" y="45"/>
                      </a:cubicBezTo>
                      <a:close/>
                      <a:moveTo>
                        <a:pt x="364" y="91"/>
                      </a:moveTo>
                      <a:cubicBezTo>
                        <a:pt x="369" y="91"/>
                        <a:pt x="373" y="91"/>
                        <a:pt x="377" y="91"/>
                      </a:cubicBezTo>
                      <a:cubicBezTo>
                        <a:pt x="377" y="92"/>
                        <a:pt x="377" y="92"/>
                        <a:pt x="377" y="93"/>
                      </a:cubicBezTo>
                      <a:cubicBezTo>
                        <a:pt x="373" y="93"/>
                        <a:pt x="369" y="93"/>
                        <a:pt x="364" y="93"/>
                      </a:cubicBezTo>
                      <a:cubicBezTo>
                        <a:pt x="364" y="92"/>
                        <a:pt x="364" y="92"/>
                        <a:pt x="364" y="91"/>
                      </a:cubicBezTo>
                      <a:close/>
                      <a:moveTo>
                        <a:pt x="364" y="136"/>
                      </a:moveTo>
                      <a:cubicBezTo>
                        <a:pt x="369" y="136"/>
                        <a:pt x="373" y="136"/>
                        <a:pt x="377" y="136"/>
                      </a:cubicBezTo>
                      <a:cubicBezTo>
                        <a:pt x="377" y="137"/>
                        <a:pt x="377" y="138"/>
                        <a:pt x="377" y="139"/>
                      </a:cubicBezTo>
                      <a:cubicBezTo>
                        <a:pt x="373" y="139"/>
                        <a:pt x="369" y="139"/>
                        <a:pt x="364" y="139"/>
                      </a:cubicBezTo>
                      <a:cubicBezTo>
                        <a:pt x="364" y="138"/>
                        <a:pt x="364" y="137"/>
                        <a:pt x="364" y="136"/>
                      </a:cubicBezTo>
                      <a:close/>
                      <a:moveTo>
                        <a:pt x="364" y="181"/>
                      </a:moveTo>
                      <a:cubicBezTo>
                        <a:pt x="369" y="181"/>
                        <a:pt x="373" y="181"/>
                        <a:pt x="377" y="181"/>
                      </a:cubicBezTo>
                      <a:cubicBezTo>
                        <a:pt x="377" y="182"/>
                        <a:pt x="377" y="183"/>
                        <a:pt x="377" y="184"/>
                      </a:cubicBezTo>
                      <a:cubicBezTo>
                        <a:pt x="373" y="184"/>
                        <a:pt x="369" y="184"/>
                        <a:pt x="364" y="184"/>
                      </a:cubicBezTo>
                      <a:cubicBezTo>
                        <a:pt x="364" y="183"/>
                        <a:pt x="364" y="182"/>
                        <a:pt x="364" y="181"/>
                      </a:cubicBezTo>
                      <a:close/>
                      <a:moveTo>
                        <a:pt x="364" y="227"/>
                      </a:moveTo>
                      <a:cubicBezTo>
                        <a:pt x="369" y="227"/>
                        <a:pt x="373" y="227"/>
                        <a:pt x="377" y="227"/>
                      </a:cubicBezTo>
                      <a:cubicBezTo>
                        <a:pt x="377" y="227"/>
                        <a:pt x="377" y="228"/>
                        <a:pt x="377" y="229"/>
                      </a:cubicBezTo>
                      <a:cubicBezTo>
                        <a:pt x="373" y="229"/>
                        <a:pt x="369" y="229"/>
                        <a:pt x="364" y="229"/>
                      </a:cubicBezTo>
                      <a:cubicBezTo>
                        <a:pt x="364" y="228"/>
                        <a:pt x="364" y="227"/>
                        <a:pt x="364" y="227"/>
                      </a:cubicBezTo>
                      <a:close/>
                      <a:moveTo>
                        <a:pt x="364" y="272"/>
                      </a:moveTo>
                      <a:cubicBezTo>
                        <a:pt x="369" y="272"/>
                        <a:pt x="373" y="272"/>
                        <a:pt x="377" y="272"/>
                      </a:cubicBezTo>
                      <a:cubicBezTo>
                        <a:pt x="377" y="273"/>
                        <a:pt x="377" y="274"/>
                        <a:pt x="377" y="274"/>
                      </a:cubicBezTo>
                      <a:cubicBezTo>
                        <a:pt x="373" y="274"/>
                        <a:pt x="369" y="274"/>
                        <a:pt x="364" y="274"/>
                      </a:cubicBezTo>
                      <a:cubicBezTo>
                        <a:pt x="364" y="274"/>
                        <a:pt x="364" y="273"/>
                        <a:pt x="364" y="272"/>
                      </a:cubicBezTo>
                      <a:close/>
                      <a:moveTo>
                        <a:pt x="364" y="317"/>
                      </a:moveTo>
                      <a:cubicBezTo>
                        <a:pt x="369" y="317"/>
                        <a:pt x="373" y="317"/>
                        <a:pt x="377" y="317"/>
                      </a:cubicBezTo>
                      <a:cubicBezTo>
                        <a:pt x="377" y="318"/>
                        <a:pt x="377" y="319"/>
                        <a:pt x="377" y="320"/>
                      </a:cubicBezTo>
                      <a:cubicBezTo>
                        <a:pt x="373" y="320"/>
                        <a:pt x="369" y="320"/>
                        <a:pt x="364" y="320"/>
                      </a:cubicBezTo>
                      <a:cubicBezTo>
                        <a:pt x="364" y="319"/>
                        <a:pt x="364" y="318"/>
                        <a:pt x="364" y="317"/>
                      </a:cubicBezTo>
                      <a:close/>
                      <a:moveTo>
                        <a:pt x="364" y="365"/>
                      </a:moveTo>
                      <a:cubicBezTo>
                        <a:pt x="364" y="364"/>
                        <a:pt x="364" y="363"/>
                        <a:pt x="364" y="362"/>
                      </a:cubicBezTo>
                      <a:cubicBezTo>
                        <a:pt x="369" y="362"/>
                        <a:pt x="373" y="362"/>
                        <a:pt x="377" y="362"/>
                      </a:cubicBezTo>
                      <a:cubicBezTo>
                        <a:pt x="377" y="363"/>
                        <a:pt x="377" y="364"/>
                        <a:pt x="377" y="365"/>
                      </a:cubicBezTo>
                      <a:cubicBezTo>
                        <a:pt x="373" y="365"/>
                        <a:pt x="369" y="365"/>
                        <a:pt x="364" y="365"/>
                      </a:cubicBezTo>
                      <a:close/>
                      <a:moveTo>
                        <a:pt x="364" y="408"/>
                      </a:moveTo>
                      <a:cubicBezTo>
                        <a:pt x="369" y="408"/>
                        <a:pt x="373" y="408"/>
                        <a:pt x="377" y="408"/>
                      </a:cubicBezTo>
                      <a:cubicBezTo>
                        <a:pt x="377" y="409"/>
                        <a:pt x="377" y="409"/>
                        <a:pt x="377" y="410"/>
                      </a:cubicBezTo>
                      <a:cubicBezTo>
                        <a:pt x="373" y="410"/>
                        <a:pt x="369" y="410"/>
                        <a:pt x="364" y="410"/>
                      </a:cubicBezTo>
                      <a:cubicBezTo>
                        <a:pt x="364" y="409"/>
                        <a:pt x="364" y="409"/>
                        <a:pt x="364" y="408"/>
                      </a:cubicBezTo>
                      <a:close/>
                      <a:moveTo>
                        <a:pt x="364" y="453"/>
                      </a:moveTo>
                      <a:cubicBezTo>
                        <a:pt x="369" y="453"/>
                        <a:pt x="373" y="453"/>
                        <a:pt x="377" y="453"/>
                      </a:cubicBezTo>
                      <a:cubicBezTo>
                        <a:pt x="377" y="454"/>
                        <a:pt x="377" y="455"/>
                        <a:pt x="377" y="456"/>
                      </a:cubicBezTo>
                      <a:cubicBezTo>
                        <a:pt x="373" y="456"/>
                        <a:pt x="369" y="456"/>
                        <a:pt x="364" y="456"/>
                      </a:cubicBezTo>
                      <a:cubicBezTo>
                        <a:pt x="364" y="455"/>
                        <a:pt x="364" y="454"/>
                        <a:pt x="364" y="453"/>
                      </a:cubicBezTo>
                      <a:close/>
                      <a:moveTo>
                        <a:pt x="383" y="0"/>
                      </a:moveTo>
                      <a:cubicBezTo>
                        <a:pt x="387" y="0"/>
                        <a:pt x="391" y="0"/>
                        <a:pt x="396" y="0"/>
                      </a:cubicBezTo>
                      <a:cubicBezTo>
                        <a:pt x="396" y="1"/>
                        <a:pt x="396" y="2"/>
                        <a:pt x="396" y="3"/>
                      </a:cubicBezTo>
                      <a:cubicBezTo>
                        <a:pt x="391" y="3"/>
                        <a:pt x="387" y="3"/>
                        <a:pt x="383" y="3"/>
                      </a:cubicBezTo>
                      <a:cubicBezTo>
                        <a:pt x="383" y="2"/>
                        <a:pt x="383" y="1"/>
                        <a:pt x="383" y="0"/>
                      </a:cubicBezTo>
                      <a:close/>
                      <a:moveTo>
                        <a:pt x="383" y="45"/>
                      </a:moveTo>
                      <a:cubicBezTo>
                        <a:pt x="387" y="45"/>
                        <a:pt x="391" y="45"/>
                        <a:pt x="396" y="45"/>
                      </a:cubicBezTo>
                      <a:cubicBezTo>
                        <a:pt x="396" y="46"/>
                        <a:pt x="396" y="47"/>
                        <a:pt x="396" y="48"/>
                      </a:cubicBezTo>
                      <a:cubicBezTo>
                        <a:pt x="391" y="48"/>
                        <a:pt x="387" y="48"/>
                        <a:pt x="383" y="48"/>
                      </a:cubicBezTo>
                      <a:cubicBezTo>
                        <a:pt x="383" y="47"/>
                        <a:pt x="383" y="46"/>
                        <a:pt x="383" y="45"/>
                      </a:cubicBezTo>
                      <a:close/>
                      <a:moveTo>
                        <a:pt x="383" y="91"/>
                      </a:moveTo>
                      <a:cubicBezTo>
                        <a:pt x="387" y="91"/>
                        <a:pt x="391" y="91"/>
                        <a:pt x="396" y="91"/>
                      </a:cubicBezTo>
                      <a:cubicBezTo>
                        <a:pt x="396" y="92"/>
                        <a:pt x="396" y="92"/>
                        <a:pt x="396" y="93"/>
                      </a:cubicBezTo>
                      <a:cubicBezTo>
                        <a:pt x="391" y="93"/>
                        <a:pt x="387" y="93"/>
                        <a:pt x="383" y="93"/>
                      </a:cubicBezTo>
                      <a:cubicBezTo>
                        <a:pt x="383" y="92"/>
                        <a:pt x="383" y="92"/>
                        <a:pt x="383" y="91"/>
                      </a:cubicBezTo>
                      <a:close/>
                      <a:moveTo>
                        <a:pt x="383" y="136"/>
                      </a:moveTo>
                      <a:cubicBezTo>
                        <a:pt x="387" y="136"/>
                        <a:pt x="391" y="136"/>
                        <a:pt x="396" y="136"/>
                      </a:cubicBezTo>
                      <a:cubicBezTo>
                        <a:pt x="396" y="137"/>
                        <a:pt x="396" y="138"/>
                        <a:pt x="396" y="139"/>
                      </a:cubicBezTo>
                      <a:cubicBezTo>
                        <a:pt x="391" y="139"/>
                        <a:pt x="387" y="139"/>
                        <a:pt x="383" y="139"/>
                      </a:cubicBezTo>
                      <a:cubicBezTo>
                        <a:pt x="383" y="138"/>
                        <a:pt x="383" y="137"/>
                        <a:pt x="383" y="136"/>
                      </a:cubicBezTo>
                      <a:close/>
                      <a:moveTo>
                        <a:pt x="383" y="181"/>
                      </a:moveTo>
                      <a:cubicBezTo>
                        <a:pt x="387" y="181"/>
                        <a:pt x="391" y="181"/>
                        <a:pt x="396" y="181"/>
                      </a:cubicBezTo>
                      <a:cubicBezTo>
                        <a:pt x="396" y="182"/>
                        <a:pt x="396" y="183"/>
                        <a:pt x="396" y="184"/>
                      </a:cubicBezTo>
                      <a:cubicBezTo>
                        <a:pt x="391" y="184"/>
                        <a:pt x="387" y="184"/>
                        <a:pt x="383" y="184"/>
                      </a:cubicBezTo>
                      <a:cubicBezTo>
                        <a:pt x="383" y="183"/>
                        <a:pt x="383" y="182"/>
                        <a:pt x="383" y="181"/>
                      </a:cubicBezTo>
                      <a:close/>
                      <a:moveTo>
                        <a:pt x="383" y="227"/>
                      </a:moveTo>
                      <a:cubicBezTo>
                        <a:pt x="387" y="227"/>
                        <a:pt x="391" y="227"/>
                        <a:pt x="396" y="227"/>
                      </a:cubicBezTo>
                      <a:cubicBezTo>
                        <a:pt x="396" y="227"/>
                        <a:pt x="396" y="228"/>
                        <a:pt x="396" y="229"/>
                      </a:cubicBezTo>
                      <a:cubicBezTo>
                        <a:pt x="391" y="229"/>
                        <a:pt x="387" y="229"/>
                        <a:pt x="383" y="229"/>
                      </a:cubicBezTo>
                      <a:cubicBezTo>
                        <a:pt x="383" y="228"/>
                        <a:pt x="383" y="227"/>
                        <a:pt x="383" y="227"/>
                      </a:cubicBezTo>
                      <a:close/>
                      <a:moveTo>
                        <a:pt x="383" y="272"/>
                      </a:moveTo>
                      <a:cubicBezTo>
                        <a:pt x="387" y="272"/>
                        <a:pt x="391" y="272"/>
                        <a:pt x="396" y="272"/>
                      </a:cubicBezTo>
                      <a:cubicBezTo>
                        <a:pt x="396" y="273"/>
                        <a:pt x="396" y="274"/>
                        <a:pt x="396" y="274"/>
                      </a:cubicBezTo>
                      <a:cubicBezTo>
                        <a:pt x="391" y="274"/>
                        <a:pt x="387" y="274"/>
                        <a:pt x="383" y="274"/>
                      </a:cubicBezTo>
                      <a:cubicBezTo>
                        <a:pt x="383" y="274"/>
                        <a:pt x="383" y="273"/>
                        <a:pt x="383" y="272"/>
                      </a:cubicBezTo>
                      <a:close/>
                      <a:moveTo>
                        <a:pt x="383" y="317"/>
                      </a:moveTo>
                      <a:cubicBezTo>
                        <a:pt x="387" y="317"/>
                        <a:pt x="391" y="317"/>
                        <a:pt x="396" y="317"/>
                      </a:cubicBezTo>
                      <a:cubicBezTo>
                        <a:pt x="396" y="318"/>
                        <a:pt x="396" y="319"/>
                        <a:pt x="396" y="320"/>
                      </a:cubicBezTo>
                      <a:cubicBezTo>
                        <a:pt x="391" y="320"/>
                        <a:pt x="387" y="320"/>
                        <a:pt x="383" y="320"/>
                      </a:cubicBezTo>
                      <a:cubicBezTo>
                        <a:pt x="383" y="319"/>
                        <a:pt x="383" y="318"/>
                        <a:pt x="383" y="317"/>
                      </a:cubicBezTo>
                      <a:close/>
                      <a:moveTo>
                        <a:pt x="383" y="365"/>
                      </a:moveTo>
                      <a:cubicBezTo>
                        <a:pt x="383" y="364"/>
                        <a:pt x="383" y="363"/>
                        <a:pt x="383" y="362"/>
                      </a:cubicBezTo>
                      <a:cubicBezTo>
                        <a:pt x="387" y="362"/>
                        <a:pt x="391" y="362"/>
                        <a:pt x="396" y="362"/>
                      </a:cubicBezTo>
                      <a:cubicBezTo>
                        <a:pt x="396" y="363"/>
                        <a:pt x="396" y="364"/>
                        <a:pt x="396" y="365"/>
                      </a:cubicBezTo>
                      <a:cubicBezTo>
                        <a:pt x="391" y="365"/>
                        <a:pt x="387" y="365"/>
                        <a:pt x="383" y="365"/>
                      </a:cubicBezTo>
                      <a:close/>
                      <a:moveTo>
                        <a:pt x="383" y="408"/>
                      </a:moveTo>
                      <a:cubicBezTo>
                        <a:pt x="387" y="408"/>
                        <a:pt x="391" y="408"/>
                        <a:pt x="396" y="408"/>
                      </a:cubicBezTo>
                      <a:cubicBezTo>
                        <a:pt x="396" y="409"/>
                        <a:pt x="396" y="409"/>
                        <a:pt x="396" y="410"/>
                      </a:cubicBezTo>
                      <a:cubicBezTo>
                        <a:pt x="391" y="410"/>
                        <a:pt x="387" y="410"/>
                        <a:pt x="383" y="410"/>
                      </a:cubicBezTo>
                      <a:cubicBezTo>
                        <a:pt x="383" y="409"/>
                        <a:pt x="383" y="409"/>
                        <a:pt x="383" y="408"/>
                      </a:cubicBezTo>
                      <a:close/>
                      <a:moveTo>
                        <a:pt x="383" y="453"/>
                      </a:moveTo>
                      <a:cubicBezTo>
                        <a:pt x="387" y="453"/>
                        <a:pt x="391" y="453"/>
                        <a:pt x="396" y="453"/>
                      </a:cubicBezTo>
                      <a:cubicBezTo>
                        <a:pt x="396" y="454"/>
                        <a:pt x="396" y="455"/>
                        <a:pt x="396" y="456"/>
                      </a:cubicBezTo>
                      <a:cubicBezTo>
                        <a:pt x="391" y="456"/>
                        <a:pt x="387" y="456"/>
                        <a:pt x="383" y="456"/>
                      </a:cubicBezTo>
                      <a:cubicBezTo>
                        <a:pt x="383" y="455"/>
                        <a:pt x="383" y="454"/>
                        <a:pt x="383" y="453"/>
                      </a:cubicBezTo>
                      <a:close/>
                      <a:moveTo>
                        <a:pt x="401" y="0"/>
                      </a:moveTo>
                      <a:cubicBezTo>
                        <a:pt x="405" y="0"/>
                        <a:pt x="409" y="0"/>
                        <a:pt x="414" y="0"/>
                      </a:cubicBezTo>
                      <a:cubicBezTo>
                        <a:pt x="414" y="1"/>
                        <a:pt x="414" y="2"/>
                        <a:pt x="414" y="3"/>
                      </a:cubicBezTo>
                      <a:cubicBezTo>
                        <a:pt x="409" y="3"/>
                        <a:pt x="405" y="3"/>
                        <a:pt x="401" y="3"/>
                      </a:cubicBezTo>
                      <a:cubicBezTo>
                        <a:pt x="401" y="2"/>
                        <a:pt x="401" y="1"/>
                        <a:pt x="401" y="0"/>
                      </a:cubicBezTo>
                      <a:close/>
                      <a:moveTo>
                        <a:pt x="401" y="45"/>
                      </a:moveTo>
                      <a:cubicBezTo>
                        <a:pt x="405" y="45"/>
                        <a:pt x="409" y="45"/>
                        <a:pt x="414" y="45"/>
                      </a:cubicBezTo>
                      <a:cubicBezTo>
                        <a:pt x="414" y="46"/>
                        <a:pt x="414" y="47"/>
                        <a:pt x="414" y="48"/>
                      </a:cubicBezTo>
                      <a:cubicBezTo>
                        <a:pt x="409" y="48"/>
                        <a:pt x="405" y="48"/>
                        <a:pt x="401" y="48"/>
                      </a:cubicBezTo>
                      <a:cubicBezTo>
                        <a:pt x="401" y="47"/>
                        <a:pt x="401" y="46"/>
                        <a:pt x="401" y="45"/>
                      </a:cubicBezTo>
                      <a:close/>
                      <a:moveTo>
                        <a:pt x="401" y="91"/>
                      </a:moveTo>
                      <a:cubicBezTo>
                        <a:pt x="405" y="91"/>
                        <a:pt x="409" y="91"/>
                        <a:pt x="414" y="91"/>
                      </a:cubicBezTo>
                      <a:cubicBezTo>
                        <a:pt x="414" y="92"/>
                        <a:pt x="414" y="92"/>
                        <a:pt x="414" y="93"/>
                      </a:cubicBezTo>
                      <a:cubicBezTo>
                        <a:pt x="409" y="93"/>
                        <a:pt x="405" y="93"/>
                        <a:pt x="401" y="93"/>
                      </a:cubicBezTo>
                      <a:cubicBezTo>
                        <a:pt x="401" y="92"/>
                        <a:pt x="401" y="92"/>
                        <a:pt x="401" y="91"/>
                      </a:cubicBezTo>
                      <a:close/>
                      <a:moveTo>
                        <a:pt x="401" y="136"/>
                      </a:moveTo>
                      <a:cubicBezTo>
                        <a:pt x="405" y="136"/>
                        <a:pt x="409" y="136"/>
                        <a:pt x="414" y="136"/>
                      </a:cubicBezTo>
                      <a:cubicBezTo>
                        <a:pt x="414" y="137"/>
                        <a:pt x="414" y="138"/>
                        <a:pt x="414" y="139"/>
                      </a:cubicBezTo>
                      <a:cubicBezTo>
                        <a:pt x="409" y="139"/>
                        <a:pt x="405" y="139"/>
                        <a:pt x="401" y="139"/>
                      </a:cubicBezTo>
                      <a:cubicBezTo>
                        <a:pt x="401" y="138"/>
                        <a:pt x="401" y="137"/>
                        <a:pt x="401" y="136"/>
                      </a:cubicBezTo>
                      <a:close/>
                      <a:moveTo>
                        <a:pt x="401" y="181"/>
                      </a:moveTo>
                      <a:cubicBezTo>
                        <a:pt x="405" y="181"/>
                        <a:pt x="409" y="181"/>
                        <a:pt x="414" y="181"/>
                      </a:cubicBezTo>
                      <a:cubicBezTo>
                        <a:pt x="414" y="182"/>
                        <a:pt x="414" y="183"/>
                        <a:pt x="414" y="184"/>
                      </a:cubicBezTo>
                      <a:cubicBezTo>
                        <a:pt x="409" y="184"/>
                        <a:pt x="405" y="184"/>
                        <a:pt x="401" y="184"/>
                      </a:cubicBezTo>
                      <a:cubicBezTo>
                        <a:pt x="401" y="183"/>
                        <a:pt x="401" y="182"/>
                        <a:pt x="401" y="181"/>
                      </a:cubicBezTo>
                      <a:close/>
                      <a:moveTo>
                        <a:pt x="401" y="227"/>
                      </a:moveTo>
                      <a:cubicBezTo>
                        <a:pt x="405" y="227"/>
                        <a:pt x="409" y="227"/>
                        <a:pt x="414" y="227"/>
                      </a:cubicBezTo>
                      <a:cubicBezTo>
                        <a:pt x="414" y="227"/>
                        <a:pt x="414" y="228"/>
                        <a:pt x="414" y="229"/>
                      </a:cubicBezTo>
                      <a:cubicBezTo>
                        <a:pt x="409" y="229"/>
                        <a:pt x="405" y="229"/>
                        <a:pt x="401" y="229"/>
                      </a:cubicBezTo>
                      <a:cubicBezTo>
                        <a:pt x="401" y="228"/>
                        <a:pt x="401" y="227"/>
                        <a:pt x="401" y="227"/>
                      </a:cubicBezTo>
                      <a:close/>
                      <a:moveTo>
                        <a:pt x="401" y="272"/>
                      </a:moveTo>
                      <a:cubicBezTo>
                        <a:pt x="405" y="272"/>
                        <a:pt x="409" y="272"/>
                        <a:pt x="414" y="272"/>
                      </a:cubicBezTo>
                      <a:cubicBezTo>
                        <a:pt x="414" y="273"/>
                        <a:pt x="414" y="274"/>
                        <a:pt x="414" y="274"/>
                      </a:cubicBezTo>
                      <a:cubicBezTo>
                        <a:pt x="409" y="274"/>
                        <a:pt x="405" y="274"/>
                        <a:pt x="401" y="274"/>
                      </a:cubicBezTo>
                      <a:cubicBezTo>
                        <a:pt x="401" y="274"/>
                        <a:pt x="401" y="273"/>
                        <a:pt x="401" y="272"/>
                      </a:cubicBezTo>
                      <a:close/>
                      <a:moveTo>
                        <a:pt x="401" y="317"/>
                      </a:moveTo>
                      <a:cubicBezTo>
                        <a:pt x="405" y="317"/>
                        <a:pt x="409" y="317"/>
                        <a:pt x="414" y="317"/>
                      </a:cubicBezTo>
                      <a:cubicBezTo>
                        <a:pt x="414" y="318"/>
                        <a:pt x="414" y="319"/>
                        <a:pt x="414" y="320"/>
                      </a:cubicBezTo>
                      <a:cubicBezTo>
                        <a:pt x="409" y="320"/>
                        <a:pt x="405" y="320"/>
                        <a:pt x="401" y="320"/>
                      </a:cubicBezTo>
                      <a:cubicBezTo>
                        <a:pt x="401" y="319"/>
                        <a:pt x="401" y="318"/>
                        <a:pt x="401" y="317"/>
                      </a:cubicBezTo>
                      <a:close/>
                      <a:moveTo>
                        <a:pt x="401" y="365"/>
                      </a:moveTo>
                      <a:cubicBezTo>
                        <a:pt x="401" y="364"/>
                        <a:pt x="401" y="363"/>
                        <a:pt x="401" y="362"/>
                      </a:cubicBezTo>
                      <a:cubicBezTo>
                        <a:pt x="405" y="362"/>
                        <a:pt x="409" y="362"/>
                        <a:pt x="414" y="362"/>
                      </a:cubicBezTo>
                      <a:cubicBezTo>
                        <a:pt x="414" y="363"/>
                        <a:pt x="414" y="364"/>
                        <a:pt x="414" y="365"/>
                      </a:cubicBezTo>
                      <a:cubicBezTo>
                        <a:pt x="409" y="365"/>
                        <a:pt x="405" y="365"/>
                        <a:pt x="401" y="365"/>
                      </a:cubicBezTo>
                      <a:close/>
                      <a:moveTo>
                        <a:pt x="401" y="408"/>
                      </a:moveTo>
                      <a:cubicBezTo>
                        <a:pt x="405" y="408"/>
                        <a:pt x="409" y="408"/>
                        <a:pt x="414" y="408"/>
                      </a:cubicBezTo>
                      <a:cubicBezTo>
                        <a:pt x="414" y="409"/>
                        <a:pt x="414" y="409"/>
                        <a:pt x="414" y="410"/>
                      </a:cubicBezTo>
                      <a:cubicBezTo>
                        <a:pt x="409" y="410"/>
                        <a:pt x="405" y="410"/>
                        <a:pt x="401" y="410"/>
                      </a:cubicBezTo>
                      <a:cubicBezTo>
                        <a:pt x="401" y="409"/>
                        <a:pt x="401" y="409"/>
                        <a:pt x="401" y="408"/>
                      </a:cubicBezTo>
                      <a:close/>
                      <a:moveTo>
                        <a:pt x="401" y="453"/>
                      </a:moveTo>
                      <a:cubicBezTo>
                        <a:pt x="405" y="453"/>
                        <a:pt x="409" y="453"/>
                        <a:pt x="414" y="453"/>
                      </a:cubicBezTo>
                      <a:cubicBezTo>
                        <a:pt x="414" y="454"/>
                        <a:pt x="414" y="455"/>
                        <a:pt x="414" y="456"/>
                      </a:cubicBezTo>
                      <a:cubicBezTo>
                        <a:pt x="409" y="456"/>
                        <a:pt x="405" y="456"/>
                        <a:pt x="401" y="456"/>
                      </a:cubicBezTo>
                      <a:cubicBezTo>
                        <a:pt x="401" y="455"/>
                        <a:pt x="401" y="454"/>
                        <a:pt x="401" y="453"/>
                      </a:cubicBezTo>
                      <a:close/>
                      <a:moveTo>
                        <a:pt x="419" y="0"/>
                      </a:moveTo>
                      <a:cubicBezTo>
                        <a:pt x="423" y="0"/>
                        <a:pt x="428" y="0"/>
                        <a:pt x="432" y="0"/>
                      </a:cubicBezTo>
                      <a:cubicBezTo>
                        <a:pt x="432" y="1"/>
                        <a:pt x="432" y="2"/>
                        <a:pt x="432" y="3"/>
                      </a:cubicBezTo>
                      <a:cubicBezTo>
                        <a:pt x="428" y="3"/>
                        <a:pt x="423" y="3"/>
                        <a:pt x="419" y="3"/>
                      </a:cubicBezTo>
                      <a:cubicBezTo>
                        <a:pt x="419" y="2"/>
                        <a:pt x="419" y="1"/>
                        <a:pt x="419" y="0"/>
                      </a:cubicBezTo>
                      <a:close/>
                      <a:moveTo>
                        <a:pt x="419" y="45"/>
                      </a:moveTo>
                      <a:cubicBezTo>
                        <a:pt x="423" y="45"/>
                        <a:pt x="428" y="45"/>
                        <a:pt x="432" y="45"/>
                      </a:cubicBezTo>
                      <a:cubicBezTo>
                        <a:pt x="432" y="46"/>
                        <a:pt x="432" y="47"/>
                        <a:pt x="432" y="48"/>
                      </a:cubicBezTo>
                      <a:cubicBezTo>
                        <a:pt x="428" y="48"/>
                        <a:pt x="423" y="48"/>
                        <a:pt x="419" y="48"/>
                      </a:cubicBezTo>
                      <a:cubicBezTo>
                        <a:pt x="419" y="47"/>
                        <a:pt x="419" y="46"/>
                        <a:pt x="419" y="45"/>
                      </a:cubicBezTo>
                      <a:close/>
                      <a:moveTo>
                        <a:pt x="419" y="91"/>
                      </a:moveTo>
                      <a:cubicBezTo>
                        <a:pt x="423" y="91"/>
                        <a:pt x="428" y="91"/>
                        <a:pt x="432" y="91"/>
                      </a:cubicBezTo>
                      <a:cubicBezTo>
                        <a:pt x="432" y="92"/>
                        <a:pt x="432" y="92"/>
                        <a:pt x="432" y="93"/>
                      </a:cubicBezTo>
                      <a:cubicBezTo>
                        <a:pt x="428" y="93"/>
                        <a:pt x="423" y="93"/>
                        <a:pt x="419" y="93"/>
                      </a:cubicBezTo>
                      <a:cubicBezTo>
                        <a:pt x="419" y="92"/>
                        <a:pt x="419" y="92"/>
                        <a:pt x="419" y="91"/>
                      </a:cubicBezTo>
                      <a:close/>
                      <a:moveTo>
                        <a:pt x="419" y="136"/>
                      </a:moveTo>
                      <a:cubicBezTo>
                        <a:pt x="423" y="136"/>
                        <a:pt x="428" y="136"/>
                        <a:pt x="432" y="136"/>
                      </a:cubicBezTo>
                      <a:cubicBezTo>
                        <a:pt x="432" y="137"/>
                        <a:pt x="432" y="138"/>
                        <a:pt x="432" y="139"/>
                      </a:cubicBezTo>
                      <a:cubicBezTo>
                        <a:pt x="428" y="139"/>
                        <a:pt x="423" y="139"/>
                        <a:pt x="419" y="139"/>
                      </a:cubicBezTo>
                      <a:cubicBezTo>
                        <a:pt x="419" y="138"/>
                        <a:pt x="419" y="137"/>
                        <a:pt x="419" y="136"/>
                      </a:cubicBezTo>
                      <a:close/>
                      <a:moveTo>
                        <a:pt x="419" y="181"/>
                      </a:moveTo>
                      <a:cubicBezTo>
                        <a:pt x="423" y="181"/>
                        <a:pt x="428" y="181"/>
                        <a:pt x="432" y="181"/>
                      </a:cubicBezTo>
                      <a:cubicBezTo>
                        <a:pt x="432" y="182"/>
                        <a:pt x="432" y="183"/>
                        <a:pt x="432" y="184"/>
                      </a:cubicBezTo>
                      <a:cubicBezTo>
                        <a:pt x="428" y="184"/>
                        <a:pt x="423" y="184"/>
                        <a:pt x="419" y="184"/>
                      </a:cubicBezTo>
                      <a:cubicBezTo>
                        <a:pt x="419" y="183"/>
                        <a:pt x="419" y="182"/>
                        <a:pt x="419" y="181"/>
                      </a:cubicBezTo>
                      <a:close/>
                      <a:moveTo>
                        <a:pt x="419" y="227"/>
                      </a:moveTo>
                      <a:cubicBezTo>
                        <a:pt x="423" y="227"/>
                        <a:pt x="428" y="227"/>
                        <a:pt x="432" y="227"/>
                      </a:cubicBezTo>
                      <a:cubicBezTo>
                        <a:pt x="432" y="227"/>
                        <a:pt x="432" y="228"/>
                        <a:pt x="432" y="229"/>
                      </a:cubicBezTo>
                      <a:cubicBezTo>
                        <a:pt x="428" y="229"/>
                        <a:pt x="423" y="229"/>
                        <a:pt x="419" y="229"/>
                      </a:cubicBezTo>
                      <a:cubicBezTo>
                        <a:pt x="419" y="228"/>
                        <a:pt x="419" y="227"/>
                        <a:pt x="419" y="227"/>
                      </a:cubicBezTo>
                      <a:close/>
                      <a:moveTo>
                        <a:pt x="419" y="272"/>
                      </a:moveTo>
                      <a:cubicBezTo>
                        <a:pt x="423" y="272"/>
                        <a:pt x="428" y="272"/>
                        <a:pt x="432" y="272"/>
                      </a:cubicBezTo>
                      <a:cubicBezTo>
                        <a:pt x="432" y="273"/>
                        <a:pt x="432" y="274"/>
                        <a:pt x="432" y="274"/>
                      </a:cubicBezTo>
                      <a:cubicBezTo>
                        <a:pt x="428" y="274"/>
                        <a:pt x="423" y="274"/>
                        <a:pt x="419" y="274"/>
                      </a:cubicBezTo>
                      <a:cubicBezTo>
                        <a:pt x="419" y="274"/>
                        <a:pt x="419" y="273"/>
                        <a:pt x="419" y="272"/>
                      </a:cubicBezTo>
                      <a:close/>
                      <a:moveTo>
                        <a:pt x="419" y="317"/>
                      </a:moveTo>
                      <a:cubicBezTo>
                        <a:pt x="423" y="317"/>
                        <a:pt x="428" y="317"/>
                        <a:pt x="432" y="317"/>
                      </a:cubicBezTo>
                      <a:cubicBezTo>
                        <a:pt x="432" y="318"/>
                        <a:pt x="432" y="319"/>
                        <a:pt x="432" y="320"/>
                      </a:cubicBezTo>
                      <a:cubicBezTo>
                        <a:pt x="428" y="320"/>
                        <a:pt x="423" y="320"/>
                        <a:pt x="419" y="320"/>
                      </a:cubicBezTo>
                      <a:cubicBezTo>
                        <a:pt x="419" y="319"/>
                        <a:pt x="419" y="318"/>
                        <a:pt x="419" y="317"/>
                      </a:cubicBezTo>
                      <a:close/>
                      <a:moveTo>
                        <a:pt x="419" y="365"/>
                      </a:moveTo>
                      <a:cubicBezTo>
                        <a:pt x="419" y="364"/>
                        <a:pt x="419" y="363"/>
                        <a:pt x="419" y="362"/>
                      </a:cubicBezTo>
                      <a:cubicBezTo>
                        <a:pt x="423" y="362"/>
                        <a:pt x="428" y="362"/>
                        <a:pt x="432" y="362"/>
                      </a:cubicBezTo>
                      <a:cubicBezTo>
                        <a:pt x="432" y="363"/>
                        <a:pt x="432" y="364"/>
                        <a:pt x="432" y="365"/>
                      </a:cubicBezTo>
                      <a:cubicBezTo>
                        <a:pt x="428" y="365"/>
                        <a:pt x="423" y="365"/>
                        <a:pt x="419" y="365"/>
                      </a:cubicBezTo>
                      <a:close/>
                      <a:moveTo>
                        <a:pt x="419" y="408"/>
                      </a:moveTo>
                      <a:cubicBezTo>
                        <a:pt x="423" y="408"/>
                        <a:pt x="428" y="408"/>
                        <a:pt x="432" y="408"/>
                      </a:cubicBezTo>
                      <a:cubicBezTo>
                        <a:pt x="432" y="409"/>
                        <a:pt x="432" y="409"/>
                        <a:pt x="432" y="410"/>
                      </a:cubicBezTo>
                      <a:cubicBezTo>
                        <a:pt x="428" y="410"/>
                        <a:pt x="423" y="410"/>
                        <a:pt x="419" y="410"/>
                      </a:cubicBezTo>
                      <a:cubicBezTo>
                        <a:pt x="419" y="409"/>
                        <a:pt x="419" y="409"/>
                        <a:pt x="419" y="408"/>
                      </a:cubicBezTo>
                      <a:close/>
                      <a:moveTo>
                        <a:pt x="419" y="453"/>
                      </a:moveTo>
                      <a:cubicBezTo>
                        <a:pt x="423" y="453"/>
                        <a:pt x="428" y="453"/>
                        <a:pt x="432" y="453"/>
                      </a:cubicBezTo>
                      <a:cubicBezTo>
                        <a:pt x="432" y="454"/>
                        <a:pt x="432" y="455"/>
                        <a:pt x="432" y="456"/>
                      </a:cubicBezTo>
                      <a:cubicBezTo>
                        <a:pt x="428" y="456"/>
                        <a:pt x="423" y="456"/>
                        <a:pt x="419" y="456"/>
                      </a:cubicBezTo>
                      <a:cubicBezTo>
                        <a:pt x="419" y="455"/>
                        <a:pt x="419" y="454"/>
                        <a:pt x="419" y="453"/>
                      </a:cubicBezTo>
                      <a:close/>
                      <a:moveTo>
                        <a:pt x="437" y="0"/>
                      </a:moveTo>
                      <a:cubicBezTo>
                        <a:pt x="442" y="0"/>
                        <a:pt x="446" y="0"/>
                        <a:pt x="450" y="0"/>
                      </a:cubicBezTo>
                      <a:cubicBezTo>
                        <a:pt x="450" y="1"/>
                        <a:pt x="450" y="2"/>
                        <a:pt x="450" y="3"/>
                      </a:cubicBezTo>
                      <a:cubicBezTo>
                        <a:pt x="446" y="3"/>
                        <a:pt x="442" y="3"/>
                        <a:pt x="437" y="3"/>
                      </a:cubicBezTo>
                      <a:cubicBezTo>
                        <a:pt x="437" y="2"/>
                        <a:pt x="437" y="1"/>
                        <a:pt x="437" y="0"/>
                      </a:cubicBezTo>
                      <a:close/>
                      <a:moveTo>
                        <a:pt x="437" y="45"/>
                      </a:moveTo>
                      <a:cubicBezTo>
                        <a:pt x="442" y="45"/>
                        <a:pt x="446" y="45"/>
                        <a:pt x="450" y="45"/>
                      </a:cubicBezTo>
                      <a:cubicBezTo>
                        <a:pt x="450" y="46"/>
                        <a:pt x="450" y="47"/>
                        <a:pt x="450" y="48"/>
                      </a:cubicBezTo>
                      <a:cubicBezTo>
                        <a:pt x="446" y="48"/>
                        <a:pt x="442" y="48"/>
                        <a:pt x="437" y="48"/>
                      </a:cubicBezTo>
                      <a:cubicBezTo>
                        <a:pt x="437" y="47"/>
                        <a:pt x="437" y="46"/>
                        <a:pt x="437" y="45"/>
                      </a:cubicBezTo>
                      <a:close/>
                      <a:moveTo>
                        <a:pt x="437" y="91"/>
                      </a:moveTo>
                      <a:cubicBezTo>
                        <a:pt x="442" y="91"/>
                        <a:pt x="446" y="91"/>
                        <a:pt x="450" y="91"/>
                      </a:cubicBezTo>
                      <a:cubicBezTo>
                        <a:pt x="450" y="92"/>
                        <a:pt x="450" y="92"/>
                        <a:pt x="450" y="93"/>
                      </a:cubicBezTo>
                      <a:cubicBezTo>
                        <a:pt x="446" y="93"/>
                        <a:pt x="442" y="93"/>
                        <a:pt x="437" y="93"/>
                      </a:cubicBezTo>
                      <a:cubicBezTo>
                        <a:pt x="437" y="92"/>
                        <a:pt x="437" y="92"/>
                        <a:pt x="437" y="91"/>
                      </a:cubicBezTo>
                      <a:close/>
                      <a:moveTo>
                        <a:pt x="437" y="136"/>
                      </a:moveTo>
                      <a:cubicBezTo>
                        <a:pt x="442" y="136"/>
                        <a:pt x="446" y="136"/>
                        <a:pt x="450" y="136"/>
                      </a:cubicBezTo>
                      <a:cubicBezTo>
                        <a:pt x="450" y="137"/>
                        <a:pt x="450" y="138"/>
                        <a:pt x="450" y="139"/>
                      </a:cubicBezTo>
                      <a:cubicBezTo>
                        <a:pt x="446" y="139"/>
                        <a:pt x="442" y="139"/>
                        <a:pt x="437" y="139"/>
                      </a:cubicBezTo>
                      <a:cubicBezTo>
                        <a:pt x="437" y="138"/>
                        <a:pt x="437" y="137"/>
                        <a:pt x="437" y="136"/>
                      </a:cubicBezTo>
                      <a:close/>
                      <a:moveTo>
                        <a:pt x="437" y="181"/>
                      </a:moveTo>
                      <a:cubicBezTo>
                        <a:pt x="442" y="181"/>
                        <a:pt x="446" y="181"/>
                        <a:pt x="450" y="181"/>
                      </a:cubicBezTo>
                      <a:cubicBezTo>
                        <a:pt x="450" y="182"/>
                        <a:pt x="450" y="183"/>
                        <a:pt x="450" y="184"/>
                      </a:cubicBezTo>
                      <a:cubicBezTo>
                        <a:pt x="446" y="184"/>
                        <a:pt x="442" y="184"/>
                        <a:pt x="437" y="184"/>
                      </a:cubicBezTo>
                      <a:cubicBezTo>
                        <a:pt x="437" y="183"/>
                        <a:pt x="437" y="182"/>
                        <a:pt x="437" y="181"/>
                      </a:cubicBezTo>
                      <a:close/>
                      <a:moveTo>
                        <a:pt x="437" y="227"/>
                      </a:moveTo>
                      <a:cubicBezTo>
                        <a:pt x="442" y="227"/>
                        <a:pt x="446" y="227"/>
                        <a:pt x="450" y="227"/>
                      </a:cubicBezTo>
                      <a:cubicBezTo>
                        <a:pt x="450" y="227"/>
                        <a:pt x="450" y="228"/>
                        <a:pt x="450" y="229"/>
                      </a:cubicBezTo>
                      <a:cubicBezTo>
                        <a:pt x="446" y="229"/>
                        <a:pt x="442" y="229"/>
                        <a:pt x="437" y="229"/>
                      </a:cubicBezTo>
                      <a:cubicBezTo>
                        <a:pt x="437" y="228"/>
                        <a:pt x="437" y="227"/>
                        <a:pt x="437" y="227"/>
                      </a:cubicBezTo>
                      <a:close/>
                      <a:moveTo>
                        <a:pt x="437" y="272"/>
                      </a:moveTo>
                      <a:cubicBezTo>
                        <a:pt x="442" y="272"/>
                        <a:pt x="446" y="272"/>
                        <a:pt x="450" y="272"/>
                      </a:cubicBezTo>
                      <a:cubicBezTo>
                        <a:pt x="450" y="273"/>
                        <a:pt x="450" y="274"/>
                        <a:pt x="450" y="274"/>
                      </a:cubicBezTo>
                      <a:cubicBezTo>
                        <a:pt x="446" y="274"/>
                        <a:pt x="442" y="274"/>
                        <a:pt x="437" y="274"/>
                      </a:cubicBezTo>
                      <a:cubicBezTo>
                        <a:pt x="437" y="274"/>
                        <a:pt x="437" y="273"/>
                        <a:pt x="437" y="272"/>
                      </a:cubicBezTo>
                      <a:close/>
                      <a:moveTo>
                        <a:pt x="437" y="317"/>
                      </a:moveTo>
                      <a:cubicBezTo>
                        <a:pt x="442" y="317"/>
                        <a:pt x="446" y="317"/>
                        <a:pt x="450" y="317"/>
                      </a:cubicBezTo>
                      <a:cubicBezTo>
                        <a:pt x="450" y="318"/>
                        <a:pt x="450" y="319"/>
                        <a:pt x="450" y="320"/>
                      </a:cubicBezTo>
                      <a:cubicBezTo>
                        <a:pt x="446" y="320"/>
                        <a:pt x="442" y="320"/>
                        <a:pt x="437" y="320"/>
                      </a:cubicBezTo>
                      <a:cubicBezTo>
                        <a:pt x="437" y="319"/>
                        <a:pt x="437" y="318"/>
                        <a:pt x="437" y="317"/>
                      </a:cubicBezTo>
                      <a:close/>
                      <a:moveTo>
                        <a:pt x="437" y="365"/>
                      </a:moveTo>
                      <a:cubicBezTo>
                        <a:pt x="437" y="364"/>
                        <a:pt x="437" y="363"/>
                        <a:pt x="437" y="362"/>
                      </a:cubicBezTo>
                      <a:cubicBezTo>
                        <a:pt x="442" y="362"/>
                        <a:pt x="446" y="362"/>
                        <a:pt x="450" y="362"/>
                      </a:cubicBezTo>
                      <a:cubicBezTo>
                        <a:pt x="450" y="363"/>
                        <a:pt x="450" y="364"/>
                        <a:pt x="450" y="365"/>
                      </a:cubicBezTo>
                      <a:cubicBezTo>
                        <a:pt x="446" y="365"/>
                        <a:pt x="442" y="365"/>
                        <a:pt x="437" y="365"/>
                      </a:cubicBezTo>
                      <a:close/>
                      <a:moveTo>
                        <a:pt x="437" y="408"/>
                      </a:moveTo>
                      <a:cubicBezTo>
                        <a:pt x="442" y="408"/>
                        <a:pt x="446" y="408"/>
                        <a:pt x="450" y="408"/>
                      </a:cubicBezTo>
                      <a:cubicBezTo>
                        <a:pt x="450" y="409"/>
                        <a:pt x="450" y="409"/>
                        <a:pt x="450" y="410"/>
                      </a:cubicBezTo>
                      <a:cubicBezTo>
                        <a:pt x="446" y="410"/>
                        <a:pt x="442" y="410"/>
                        <a:pt x="437" y="410"/>
                      </a:cubicBezTo>
                      <a:cubicBezTo>
                        <a:pt x="437" y="409"/>
                        <a:pt x="437" y="409"/>
                        <a:pt x="437" y="408"/>
                      </a:cubicBezTo>
                      <a:close/>
                      <a:moveTo>
                        <a:pt x="437" y="453"/>
                      </a:moveTo>
                      <a:cubicBezTo>
                        <a:pt x="442" y="453"/>
                        <a:pt x="446" y="453"/>
                        <a:pt x="450" y="453"/>
                      </a:cubicBezTo>
                      <a:cubicBezTo>
                        <a:pt x="450" y="454"/>
                        <a:pt x="450" y="455"/>
                        <a:pt x="450" y="456"/>
                      </a:cubicBezTo>
                      <a:cubicBezTo>
                        <a:pt x="446" y="456"/>
                        <a:pt x="442" y="456"/>
                        <a:pt x="437" y="456"/>
                      </a:cubicBezTo>
                      <a:cubicBezTo>
                        <a:pt x="437" y="455"/>
                        <a:pt x="437" y="454"/>
                        <a:pt x="437" y="453"/>
                      </a:cubicBezTo>
                      <a:close/>
                      <a:moveTo>
                        <a:pt x="455" y="0"/>
                      </a:moveTo>
                      <a:cubicBezTo>
                        <a:pt x="460" y="0"/>
                        <a:pt x="464" y="0"/>
                        <a:pt x="468" y="0"/>
                      </a:cubicBezTo>
                      <a:cubicBezTo>
                        <a:pt x="468" y="1"/>
                        <a:pt x="468" y="2"/>
                        <a:pt x="468" y="3"/>
                      </a:cubicBezTo>
                      <a:cubicBezTo>
                        <a:pt x="464" y="3"/>
                        <a:pt x="460" y="3"/>
                        <a:pt x="455" y="3"/>
                      </a:cubicBezTo>
                      <a:cubicBezTo>
                        <a:pt x="455" y="2"/>
                        <a:pt x="455" y="1"/>
                        <a:pt x="455" y="0"/>
                      </a:cubicBezTo>
                      <a:close/>
                      <a:moveTo>
                        <a:pt x="455" y="45"/>
                      </a:moveTo>
                      <a:cubicBezTo>
                        <a:pt x="460" y="45"/>
                        <a:pt x="464" y="45"/>
                        <a:pt x="468" y="45"/>
                      </a:cubicBezTo>
                      <a:cubicBezTo>
                        <a:pt x="468" y="46"/>
                        <a:pt x="468" y="47"/>
                        <a:pt x="468" y="48"/>
                      </a:cubicBezTo>
                      <a:cubicBezTo>
                        <a:pt x="464" y="48"/>
                        <a:pt x="460" y="48"/>
                        <a:pt x="455" y="48"/>
                      </a:cubicBezTo>
                      <a:cubicBezTo>
                        <a:pt x="455" y="47"/>
                        <a:pt x="455" y="46"/>
                        <a:pt x="455" y="45"/>
                      </a:cubicBezTo>
                      <a:close/>
                      <a:moveTo>
                        <a:pt x="455" y="91"/>
                      </a:moveTo>
                      <a:cubicBezTo>
                        <a:pt x="460" y="91"/>
                        <a:pt x="464" y="91"/>
                        <a:pt x="468" y="91"/>
                      </a:cubicBezTo>
                      <a:cubicBezTo>
                        <a:pt x="468" y="92"/>
                        <a:pt x="468" y="92"/>
                        <a:pt x="468" y="93"/>
                      </a:cubicBezTo>
                      <a:cubicBezTo>
                        <a:pt x="464" y="93"/>
                        <a:pt x="460" y="93"/>
                        <a:pt x="455" y="93"/>
                      </a:cubicBezTo>
                      <a:cubicBezTo>
                        <a:pt x="455" y="92"/>
                        <a:pt x="455" y="92"/>
                        <a:pt x="455" y="91"/>
                      </a:cubicBezTo>
                      <a:close/>
                      <a:moveTo>
                        <a:pt x="455" y="136"/>
                      </a:moveTo>
                      <a:cubicBezTo>
                        <a:pt x="460" y="136"/>
                        <a:pt x="464" y="136"/>
                        <a:pt x="468" y="136"/>
                      </a:cubicBezTo>
                      <a:cubicBezTo>
                        <a:pt x="468" y="137"/>
                        <a:pt x="468" y="138"/>
                        <a:pt x="468" y="139"/>
                      </a:cubicBezTo>
                      <a:cubicBezTo>
                        <a:pt x="464" y="139"/>
                        <a:pt x="460" y="139"/>
                        <a:pt x="455" y="139"/>
                      </a:cubicBezTo>
                      <a:cubicBezTo>
                        <a:pt x="455" y="138"/>
                        <a:pt x="455" y="137"/>
                        <a:pt x="455" y="136"/>
                      </a:cubicBezTo>
                      <a:close/>
                      <a:moveTo>
                        <a:pt x="455" y="181"/>
                      </a:moveTo>
                      <a:cubicBezTo>
                        <a:pt x="460" y="181"/>
                        <a:pt x="464" y="181"/>
                        <a:pt x="468" y="181"/>
                      </a:cubicBezTo>
                      <a:cubicBezTo>
                        <a:pt x="468" y="182"/>
                        <a:pt x="468" y="183"/>
                        <a:pt x="468" y="184"/>
                      </a:cubicBezTo>
                      <a:cubicBezTo>
                        <a:pt x="464" y="184"/>
                        <a:pt x="460" y="184"/>
                        <a:pt x="455" y="184"/>
                      </a:cubicBezTo>
                      <a:cubicBezTo>
                        <a:pt x="455" y="183"/>
                        <a:pt x="455" y="182"/>
                        <a:pt x="455" y="181"/>
                      </a:cubicBezTo>
                      <a:close/>
                      <a:moveTo>
                        <a:pt x="455" y="227"/>
                      </a:moveTo>
                      <a:cubicBezTo>
                        <a:pt x="460" y="227"/>
                        <a:pt x="464" y="227"/>
                        <a:pt x="468" y="227"/>
                      </a:cubicBezTo>
                      <a:cubicBezTo>
                        <a:pt x="468" y="227"/>
                        <a:pt x="468" y="228"/>
                        <a:pt x="468" y="229"/>
                      </a:cubicBezTo>
                      <a:cubicBezTo>
                        <a:pt x="464" y="229"/>
                        <a:pt x="460" y="229"/>
                        <a:pt x="455" y="229"/>
                      </a:cubicBezTo>
                      <a:cubicBezTo>
                        <a:pt x="455" y="228"/>
                        <a:pt x="455" y="227"/>
                        <a:pt x="455" y="227"/>
                      </a:cubicBezTo>
                      <a:close/>
                      <a:moveTo>
                        <a:pt x="455" y="272"/>
                      </a:moveTo>
                      <a:cubicBezTo>
                        <a:pt x="460" y="272"/>
                        <a:pt x="464" y="272"/>
                        <a:pt x="468" y="272"/>
                      </a:cubicBezTo>
                      <a:cubicBezTo>
                        <a:pt x="468" y="273"/>
                        <a:pt x="468" y="274"/>
                        <a:pt x="468" y="274"/>
                      </a:cubicBezTo>
                      <a:cubicBezTo>
                        <a:pt x="464" y="274"/>
                        <a:pt x="460" y="274"/>
                        <a:pt x="455" y="274"/>
                      </a:cubicBezTo>
                      <a:cubicBezTo>
                        <a:pt x="455" y="274"/>
                        <a:pt x="455" y="273"/>
                        <a:pt x="455" y="272"/>
                      </a:cubicBezTo>
                      <a:close/>
                      <a:moveTo>
                        <a:pt x="455" y="317"/>
                      </a:moveTo>
                      <a:cubicBezTo>
                        <a:pt x="460" y="317"/>
                        <a:pt x="464" y="317"/>
                        <a:pt x="468" y="317"/>
                      </a:cubicBezTo>
                      <a:cubicBezTo>
                        <a:pt x="468" y="318"/>
                        <a:pt x="468" y="319"/>
                        <a:pt x="468" y="320"/>
                      </a:cubicBezTo>
                      <a:cubicBezTo>
                        <a:pt x="464" y="320"/>
                        <a:pt x="460" y="320"/>
                        <a:pt x="455" y="320"/>
                      </a:cubicBezTo>
                      <a:cubicBezTo>
                        <a:pt x="455" y="319"/>
                        <a:pt x="455" y="318"/>
                        <a:pt x="455" y="317"/>
                      </a:cubicBezTo>
                      <a:close/>
                      <a:moveTo>
                        <a:pt x="455" y="365"/>
                      </a:moveTo>
                      <a:cubicBezTo>
                        <a:pt x="455" y="364"/>
                        <a:pt x="455" y="363"/>
                        <a:pt x="455" y="362"/>
                      </a:cubicBezTo>
                      <a:cubicBezTo>
                        <a:pt x="460" y="362"/>
                        <a:pt x="464" y="362"/>
                        <a:pt x="468" y="362"/>
                      </a:cubicBezTo>
                      <a:cubicBezTo>
                        <a:pt x="468" y="363"/>
                        <a:pt x="468" y="364"/>
                        <a:pt x="468" y="365"/>
                      </a:cubicBezTo>
                      <a:cubicBezTo>
                        <a:pt x="464" y="365"/>
                        <a:pt x="460" y="365"/>
                        <a:pt x="455" y="365"/>
                      </a:cubicBezTo>
                      <a:close/>
                      <a:moveTo>
                        <a:pt x="455" y="408"/>
                      </a:moveTo>
                      <a:cubicBezTo>
                        <a:pt x="460" y="408"/>
                        <a:pt x="464" y="408"/>
                        <a:pt x="468" y="408"/>
                      </a:cubicBezTo>
                      <a:cubicBezTo>
                        <a:pt x="468" y="409"/>
                        <a:pt x="468" y="409"/>
                        <a:pt x="468" y="410"/>
                      </a:cubicBezTo>
                      <a:cubicBezTo>
                        <a:pt x="464" y="410"/>
                        <a:pt x="460" y="410"/>
                        <a:pt x="455" y="410"/>
                      </a:cubicBezTo>
                      <a:cubicBezTo>
                        <a:pt x="455" y="409"/>
                        <a:pt x="455" y="409"/>
                        <a:pt x="455" y="408"/>
                      </a:cubicBezTo>
                      <a:close/>
                      <a:moveTo>
                        <a:pt x="455" y="453"/>
                      </a:moveTo>
                      <a:cubicBezTo>
                        <a:pt x="460" y="453"/>
                        <a:pt x="464" y="453"/>
                        <a:pt x="468" y="453"/>
                      </a:cubicBezTo>
                      <a:cubicBezTo>
                        <a:pt x="468" y="454"/>
                        <a:pt x="468" y="455"/>
                        <a:pt x="468" y="456"/>
                      </a:cubicBezTo>
                      <a:cubicBezTo>
                        <a:pt x="464" y="456"/>
                        <a:pt x="460" y="456"/>
                        <a:pt x="455" y="456"/>
                      </a:cubicBezTo>
                      <a:cubicBezTo>
                        <a:pt x="455" y="455"/>
                        <a:pt x="455" y="454"/>
                        <a:pt x="455" y="453"/>
                      </a:cubicBezTo>
                      <a:close/>
                      <a:moveTo>
                        <a:pt x="474" y="0"/>
                      </a:moveTo>
                      <a:cubicBezTo>
                        <a:pt x="478" y="0"/>
                        <a:pt x="482" y="0"/>
                        <a:pt x="487" y="0"/>
                      </a:cubicBezTo>
                      <a:cubicBezTo>
                        <a:pt x="487" y="1"/>
                        <a:pt x="487" y="2"/>
                        <a:pt x="487" y="3"/>
                      </a:cubicBezTo>
                      <a:cubicBezTo>
                        <a:pt x="482" y="3"/>
                        <a:pt x="478" y="3"/>
                        <a:pt x="474" y="3"/>
                      </a:cubicBezTo>
                      <a:cubicBezTo>
                        <a:pt x="474" y="2"/>
                        <a:pt x="474" y="1"/>
                        <a:pt x="474" y="0"/>
                      </a:cubicBezTo>
                      <a:close/>
                      <a:moveTo>
                        <a:pt x="474" y="45"/>
                      </a:moveTo>
                      <a:cubicBezTo>
                        <a:pt x="478" y="45"/>
                        <a:pt x="482" y="45"/>
                        <a:pt x="487" y="45"/>
                      </a:cubicBezTo>
                      <a:cubicBezTo>
                        <a:pt x="487" y="46"/>
                        <a:pt x="487" y="47"/>
                        <a:pt x="487" y="48"/>
                      </a:cubicBezTo>
                      <a:cubicBezTo>
                        <a:pt x="482" y="48"/>
                        <a:pt x="478" y="48"/>
                        <a:pt x="474" y="48"/>
                      </a:cubicBezTo>
                      <a:cubicBezTo>
                        <a:pt x="474" y="47"/>
                        <a:pt x="474" y="46"/>
                        <a:pt x="474" y="45"/>
                      </a:cubicBezTo>
                      <a:close/>
                      <a:moveTo>
                        <a:pt x="474" y="91"/>
                      </a:moveTo>
                      <a:cubicBezTo>
                        <a:pt x="478" y="91"/>
                        <a:pt x="482" y="91"/>
                        <a:pt x="487" y="91"/>
                      </a:cubicBezTo>
                      <a:cubicBezTo>
                        <a:pt x="487" y="92"/>
                        <a:pt x="487" y="92"/>
                        <a:pt x="487" y="93"/>
                      </a:cubicBezTo>
                      <a:cubicBezTo>
                        <a:pt x="482" y="93"/>
                        <a:pt x="478" y="93"/>
                        <a:pt x="474" y="93"/>
                      </a:cubicBezTo>
                      <a:cubicBezTo>
                        <a:pt x="474" y="92"/>
                        <a:pt x="474" y="92"/>
                        <a:pt x="474" y="91"/>
                      </a:cubicBezTo>
                      <a:close/>
                      <a:moveTo>
                        <a:pt x="474" y="136"/>
                      </a:moveTo>
                      <a:cubicBezTo>
                        <a:pt x="478" y="136"/>
                        <a:pt x="482" y="136"/>
                        <a:pt x="487" y="136"/>
                      </a:cubicBezTo>
                      <a:cubicBezTo>
                        <a:pt x="487" y="137"/>
                        <a:pt x="487" y="138"/>
                        <a:pt x="487" y="139"/>
                      </a:cubicBezTo>
                      <a:cubicBezTo>
                        <a:pt x="482" y="139"/>
                        <a:pt x="478" y="139"/>
                        <a:pt x="474" y="139"/>
                      </a:cubicBezTo>
                      <a:cubicBezTo>
                        <a:pt x="474" y="138"/>
                        <a:pt x="474" y="137"/>
                        <a:pt x="474" y="136"/>
                      </a:cubicBezTo>
                      <a:close/>
                      <a:moveTo>
                        <a:pt x="474" y="181"/>
                      </a:moveTo>
                      <a:cubicBezTo>
                        <a:pt x="478" y="181"/>
                        <a:pt x="482" y="181"/>
                        <a:pt x="487" y="181"/>
                      </a:cubicBezTo>
                      <a:cubicBezTo>
                        <a:pt x="487" y="182"/>
                        <a:pt x="487" y="183"/>
                        <a:pt x="487" y="184"/>
                      </a:cubicBezTo>
                      <a:cubicBezTo>
                        <a:pt x="482" y="184"/>
                        <a:pt x="478" y="184"/>
                        <a:pt x="474" y="184"/>
                      </a:cubicBezTo>
                      <a:cubicBezTo>
                        <a:pt x="474" y="183"/>
                        <a:pt x="474" y="182"/>
                        <a:pt x="474" y="181"/>
                      </a:cubicBezTo>
                      <a:close/>
                      <a:moveTo>
                        <a:pt x="474" y="227"/>
                      </a:moveTo>
                      <a:cubicBezTo>
                        <a:pt x="478" y="227"/>
                        <a:pt x="482" y="227"/>
                        <a:pt x="487" y="227"/>
                      </a:cubicBezTo>
                      <a:cubicBezTo>
                        <a:pt x="487" y="227"/>
                        <a:pt x="487" y="228"/>
                        <a:pt x="487" y="229"/>
                      </a:cubicBezTo>
                      <a:cubicBezTo>
                        <a:pt x="482" y="229"/>
                        <a:pt x="478" y="229"/>
                        <a:pt x="474" y="229"/>
                      </a:cubicBezTo>
                      <a:cubicBezTo>
                        <a:pt x="474" y="228"/>
                        <a:pt x="474" y="227"/>
                        <a:pt x="474" y="227"/>
                      </a:cubicBezTo>
                      <a:close/>
                      <a:moveTo>
                        <a:pt x="474" y="272"/>
                      </a:moveTo>
                      <a:cubicBezTo>
                        <a:pt x="478" y="272"/>
                        <a:pt x="482" y="272"/>
                        <a:pt x="487" y="272"/>
                      </a:cubicBezTo>
                      <a:cubicBezTo>
                        <a:pt x="487" y="273"/>
                        <a:pt x="487" y="274"/>
                        <a:pt x="487" y="274"/>
                      </a:cubicBezTo>
                      <a:cubicBezTo>
                        <a:pt x="482" y="274"/>
                        <a:pt x="478" y="274"/>
                        <a:pt x="474" y="274"/>
                      </a:cubicBezTo>
                      <a:cubicBezTo>
                        <a:pt x="474" y="274"/>
                        <a:pt x="474" y="273"/>
                        <a:pt x="474" y="272"/>
                      </a:cubicBezTo>
                      <a:close/>
                      <a:moveTo>
                        <a:pt x="474" y="317"/>
                      </a:moveTo>
                      <a:cubicBezTo>
                        <a:pt x="478" y="317"/>
                        <a:pt x="482" y="317"/>
                        <a:pt x="487" y="317"/>
                      </a:cubicBezTo>
                      <a:cubicBezTo>
                        <a:pt x="487" y="318"/>
                        <a:pt x="487" y="319"/>
                        <a:pt x="487" y="320"/>
                      </a:cubicBezTo>
                      <a:cubicBezTo>
                        <a:pt x="482" y="320"/>
                        <a:pt x="478" y="320"/>
                        <a:pt x="474" y="320"/>
                      </a:cubicBezTo>
                      <a:cubicBezTo>
                        <a:pt x="474" y="319"/>
                        <a:pt x="474" y="318"/>
                        <a:pt x="474" y="317"/>
                      </a:cubicBezTo>
                      <a:close/>
                      <a:moveTo>
                        <a:pt x="474" y="365"/>
                      </a:moveTo>
                      <a:cubicBezTo>
                        <a:pt x="474" y="364"/>
                        <a:pt x="474" y="363"/>
                        <a:pt x="474" y="362"/>
                      </a:cubicBezTo>
                      <a:cubicBezTo>
                        <a:pt x="478" y="362"/>
                        <a:pt x="482" y="362"/>
                        <a:pt x="487" y="362"/>
                      </a:cubicBezTo>
                      <a:cubicBezTo>
                        <a:pt x="487" y="363"/>
                        <a:pt x="487" y="364"/>
                        <a:pt x="487" y="365"/>
                      </a:cubicBezTo>
                      <a:cubicBezTo>
                        <a:pt x="482" y="365"/>
                        <a:pt x="478" y="365"/>
                        <a:pt x="474" y="365"/>
                      </a:cubicBezTo>
                      <a:close/>
                      <a:moveTo>
                        <a:pt x="474" y="408"/>
                      </a:moveTo>
                      <a:cubicBezTo>
                        <a:pt x="478" y="408"/>
                        <a:pt x="482" y="408"/>
                        <a:pt x="487" y="408"/>
                      </a:cubicBezTo>
                      <a:cubicBezTo>
                        <a:pt x="487" y="409"/>
                        <a:pt x="487" y="409"/>
                        <a:pt x="487" y="410"/>
                      </a:cubicBezTo>
                      <a:cubicBezTo>
                        <a:pt x="482" y="410"/>
                        <a:pt x="478" y="410"/>
                        <a:pt x="474" y="410"/>
                      </a:cubicBezTo>
                      <a:cubicBezTo>
                        <a:pt x="474" y="409"/>
                        <a:pt x="474" y="409"/>
                        <a:pt x="474" y="408"/>
                      </a:cubicBezTo>
                      <a:close/>
                      <a:moveTo>
                        <a:pt x="474" y="453"/>
                      </a:moveTo>
                      <a:cubicBezTo>
                        <a:pt x="478" y="453"/>
                        <a:pt x="482" y="453"/>
                        <a:pt x="487" y="453"/>
                      </a:cubicBezTo>
                      <a:cubicBezTo>
                        <a:pt x="487" y="454"/>
                        <a:pt x="487" y="455"/>
                        <a:pt x="487" y="456"/>
                      </a:cubicBezTo>
                      <a:cubicBezTo>
                        <a:pt x="482" y="456"/>
                        <a:pt x="478" y="456"/>
                        <a:pt x="474" y="456"/>
                      </a:cubicBezTo>
                      <a:cubicBezTo>
                        <a:pt x="474" y="455"/>
                        <a:pt x="474" y="454"/>
                        <a:pt x="474" y="453"/>
                      </a:cubicBezTo>
                      <a:close/>
                      <a:moveTo>
                        <a:pt x="492" y="0"/>
                      </a:moveTo>
                      <a:cubicBezTo>
                        <a:pt x="496" y="0"/>
                        <a:pt x="500" y="0"/>
                        <a:pt x="505" y="0"/>
                      </a:cubicBezTo>
                      <a:cubicBezTo>
                        <a:pt x="505" y="1"/>
                        <a:pt x="505" y="2"/>
                        <a:pt x="505" y="3"/>
                      </a:cubicBezTo>
                      <a:cubicBezTo>
                        <a:pt x="500" y="3"/>
                        <a:pt x="496" y="3"/>
                        <a:pt x="492" y="3"/>
                      </a:cubicBezTo>
                      <a:cubicBezTo>
                        <a:pt x="492" y="2"/>
                        <a:pt x="492" y="1"/>
                        <a:pt x="492" y="0"/>
                      </a:cubicBezTo>
                      <a:close/>
                      <a:moveTo>
                        <a:pt x="492" y="45"/>
                      </a:moveTo>
                      <a:cubicBezTo>
                        <a:pt x="496" y="45"/>
                        <a:pt x="500" y="45"/>
                        <a:pt x="505" y="45"/>
                      </a:cubicBezTo>
                      <a:cubicBezTo>
                        <a:pt x="505" y="46"/>
                        <a:pt x="505" y="47"/>
                        <a:pt x="505" y="48"/>
                      </a:cubicBezTo>
                      <a:cubicBezTo>
                        <a:pt x="500" y="48"/>
                        <a:pt x="496" y="48"/>
                        <a:pt x="492" y="48"/>
                      </a:cubicBezTo>
                      <a:cubicBezTo>
                        <a:pt x="492" y="47"/>
                        <a:pt x="492" y="46"/>
                        <a:pt x="492" y="45"/>
                      </a:cubicBezTo>
                      <a:close/>
                      <a:moveTo>
                        <a:pt x="492" y="91"/>
                      </a:moveTo>
                      <a:cubicBezTo>
                        <a:pt x="496" y="91"/>
                        <a:pt x="500" y="91"/>
                        <a:pt x="505" y="91"/>
                      </a:cubicBezTo>
                      <a:cubicBezTo>
                        <a:pt x="505" y="92"/>
                        <a:pt x="505" y="92"/>
                        <a:pt x="505" y="93"/>
                      </a:cubicBezTo>
                      <a:cubicBezTo>
                        <a:pt x="500" y="93"/>
                        <a:pt x="496" y="93"/>
                        <a:pt x="492" y="93"/>
                      </a:cubicBezTo>
                      <a:cubicBezTo>
                        <a:pt x="492" y="92"/>
                        <a:pt x="492" y="92"/>
                        <a:pt x="492" y="91"/>
                      </a:cubicBezTo>
                      <a:close/>
                      <a:moveTo>
                        <a:pt x="492" y="136"/>
                      </a:moveTo>
                      <a:cubicBezTo>
                        <a:pt x="496" y="136"/>
                        <a:pt x="500" y="136"/>
                        <a:pt x="505" y="136"/>
                      </a:cubicBezTo>
                      <a:cubicBezTo>
                        <a:pt x="505" y="137"/>
                        <a:pt x="505" y="138"/>
                        <a:pt x="505" y="139"/>
                      </a:cubicBezTo>
                      <a:cubicBezTo>
                        <a:pt x="500" y="139"/>
                        <a:pt x="496" y="139"/>
                        <a:pt x="492" y="139"/>
                      </a:cubicBezTo>
                      <a:cubicBezTo>
                        <a:pt x="492" y="138"/>
                        <a:pt x="492" y="137"/>
                        <a:pt x="492" y="136"/>
                      </a:cubicBezTo>
                      <a:close/>
                      <a:moveTo>
                        <a:pt x="492" y="181"/>
                      </a:moveTo>
                      <a:cubicBezTo>
                        <a:pt x="496" y="181"/>
                        <a:pt x="500" y="181"/>
                        <a:pt x="505" y="181"/>
                      </a:cubicBezTo>
                      <a:cubicBezTo>
                        <a:pt x="505" y="182"/>
                        <a:pt x="505" y="183"/>
                        <a:pt x="505" y="184"/>
                      </a:cubicBezTo>
                      <a:cubicBezTo>
                        <a:pt x="500" y="184"/>
                        <a:pt x="496" y="184"/>
                        <a:pt x="492" y="184"/>
                      </a:cubicBezTo>
                      <a:cubicBezTo>
                        <a:pt x="492" y="183"/>
                        <a:pt x="492" y="182"/>
                        <a:pt x="492" y="181"/>
                      </a:cubicBezTo>
                      <a:close/>
                      <a:moveTo>
                        <a:pt x="492" y="227"/>
                      </a:moveTo>
                      <a:cubicBezTo>
                        <a:pt x="496" y="227"/>
                        <a:pt x="500" y="227"/>
                        <a:pt x="505" y="227"/>
                      </a:cubicBezTo>
                      <a:cubicBezTo>
                        <a:pt x="505" y="227"/>
                        <a:pt x="505" y="228"/>
                        <a:pt x="505" y="229"/>
                      </a:cubicBezTo>
                      <a:cubicBezTo>
                        <a:pt x="500" y="229"/>
                        <a:pt x="496" y="229"/>
                        <a:pt x="492" y="229"/>
                      </a:cubicBezTo>
                      <a:cubicBezTo>
                        <a:pt x="492" y="228"/>
                        <a:pt x="492" y="227"/>
                        <a:pt x="492" y="227"/>
                      </a:cubicBezTo>
                      <a:close/>
                      <a:moveTo>
                        <a:pt x="492" y="272"/>
                      </a:moveTo>
                      <a:cubicBezTo>
                        <a:pt x="496" y="272"/>
                        <a:pt x="500" y="272"/>
                        <a:pt x="505" y="272"/>
                      </a:cubicBezTo>
                      <a:cubicBezTo>
                        <a:pt x="505" y="273"/>
                        <a:pt x="505" y="274"/>
                        <a:pt x="505" y="274"/>
                      </a:cubicBezTo>
                      <a:cubicBezTo>
                        <a:pt x="500" y="274"/>
                        <a:pt x="496" y="274"/>
                        <a:pt x="492" y="274"/>
                      </a:cubicBezTo>
                      <a:cubicBezTo>
                        <a:pt x="492" y="274"/>
                        <a:pt x="492" y="273"/>
                        <a:pt x="492" y="272"/>
                      </a:cubicBezTo>
                      <a:close/>
                      <a:moveTo>
                        <a:pt x="492" y="317"/>
                      </a:moveTo>
                      <a:cubicBezTo>
                        <a:pt x="496" y="317"/>
                        <a:pt x="500" y="317"/>
                        <a:pt x="505" y="317"/>
                      </a:cubicBezTo>
                      <a:cubicBezTo>
                        <a:pt x="505" y="318"/>
                        <a:pt x="505" y="319"/>
                        <a:pt x="505" y="320"/>
                      </a:cubicBezTo>
                      <a:cubicBezTo>
                        <a:pt x="500" y="320"/>
                        <a:pt x="496" y="320"/>
                        <a:pt x="492" y="320"/>
                      </a:cubicBezTo>
                      <a:cubicBezTo>
                        <a:pt x="492" y="319"/>
                        <a:pt x="492" y="318"/>
                        <a:pt x="492" y="317"/>
                      </a:cubicBezTo>
                      <a:close/>
                      <a:moveTo>
                        <a:pt x="492" y="365"/>
                      </a:moveTo>
                      <a:cubicBezTo>
                        <a:pt x="492" y="364"/>
                        <a:pt x="492" y="363"/>
                        <a:pt x="492" y="362"/>
                      </a:cubicBezTo>
                      <a:cubicBezTo>
                        <a:pt x="496" y="362"/>
                        <a:pt x="500" y="362"/>
                        <a:pt x="505" y="362"/>
                      </a:cubicBezTo>
                      <a:cubicBezTo>
                        <a:pt x="505" y="363"/>
                        <a:pt x="505" y="364"/>
                        <a:pt x="505" y="365"/>
                      </a:cubicBezTo>
                      <a:cubicBezTo>
                        <a:pt x="500" y="365"/>
                        <a:pt x="496" y="365"/>
                        <a:pt x="492" y="365"/>
                      </a:cubicBezTo>
                      <a:close/>
                      <a:moveTo>
                        <a:pt x="492" y="408"/>
                      </a:moveTo>
                      <a:cubicBezTo>
                        <a:pt x="496" y="408"/>
                        <a:pt x="500" y="408"/>
                        <a:pt x="505" y="408"/>
                      </a:cubicBezTo>
                      <a:cubicBezTo>
                        <a:pt x="505" y="409"/>
                        <a:pt x="505" y="409"/>
                        <a:pt x="505" y="410"/>
                      </a:cubicBezTo>
                      <a:cubicBezTo>
                        <a:pt x="500" y="410"/>
                        <a:pt x="496" y="410"/>
                        <a:pt x="492" y="410"/>
                      </a:cubicBezTo>
                      <a:cubicBezTo>
                        <a:pt x="492" y="409"/>
                        <a:pt x="492" y="409"/>
                        <a:pt x="492" y="408"/>
                      </a:cubicBezTo>
                      <a:close/>
                      <a:moveTo>
                        <a:pt x="492" y="453"/>
                      </a:moveTo>
                      <a:cubicBezTo>
                        <a:pt x="496" y="453"/>
                        <a:pt x="500" y="453"/>
                        <a:pt x="505" y="453"/>
                      </a:cubicBezTo>
                      <a:cubicBezTo>
                        <a:pt x="505" y="454"/>
                        <a:pt x="505" y="455"/>
                        <a:pt x="505" y="456"/>
                      </a:cubicBezTo>
                      <a:cubicBezTo>
                        <a:pt x="500" y="456"/>
                        <a:pt x="496" y="456"/>
                        <a:pt x="492" y="456"/>
                      </a:cubicBezTo>
                      <a:cubicBezTo>
                        <a:pt x="492" y="455"/>
                        <a:pt x="492" y="454"/>
                        <a:pt x="492" y="453"/>
                      </a:cubicBezTo>
                      <a:close/>
                      <a:moveTo>
                        <a:pt x="510" y="0"/>
                      </a:moveTo>
                      <a:cubicBezTo>
                        <a:pt x="514" y="0"/>
                        <a:pt x="519" y="0"/>
                        <a:pt x="523" y="0"/>
                      </a:cubicBezTo>
                      <a:cubicBezTo>
                        <a:pt x="523" y="1"/>
                        <a:pt x="523" y="2"/>
                        <a:pt x="523" y="3"/>
                      </a:cubicBezTo>
                      <a:cubicBezTo>
                        <a:pt x="519" y="3"/>
                        <a:pt x="514" y="3"/>
                        <a:pt x="510" y="3"/>
                      </a:cubicBezTo>
                      <a:cubicBezTo>
                        <a:pt x="510" y="2"/>
                        <a:pt x="510" y="1"/>
                        <a:pt x="510" y="0"/>
                      </a:cubicBezTo>
                      <a:close/>
                      <a:moveTo>
                        <a:pt x="510" y="45"/>
                      </a:moveTo>
                      <a:cubicBezTo>
                        <a:pt x="514" y="45"/>
                        <a:pt x="519" y="45"/>
                        <a:pt x="523" y="45"/>
                      </a:cubicBezTo>
                      <a:cubicBezTo>
                        <a:pt x="523" y="46"/>
                        <a:pt x="523" y="47"/>
                        <a:pt x="523" y="48"/>
                      </a:cubicBezTo>
                      <a:cubicBezTo>
                        <a:pt x="519" y="48"/>
                        <a:pt x="514" y="48"/>
                        <a:pt x="510" y="48"/>
                      </a:cubicBezTo>
                      <a:cubicBezTo>
                        <a:pt x="510" y="47"/>
                        <a:pt x="510" y="46"/>
                        <a:pt x="510" y="45"/>
                      </a:cubicBezTo>
                      <a:close/>
                      <a:moveTo>
                        <a:pt x="510" y="91"/>
                      </a:moveTo>
                      <a:cubicBezTo>
                        <a:pt x="514" y="91"/>
                        <a:pt x="519" y="91"/>
                        <a:pt x="523" y="91"/>
                      </a:cubicBezTo>
                      <a:cubicBezTo>
                        <a:pt x="523" y="92"/>
                        <a:pt x="523" y="92"/>
                        <a:pt x="523" y="93"/>
                      </a:cubicBezTo>
                      <a:cubicBezTo>
                        <a:pt x="519" y="93"/>
                        <a:pt x="514" y="93"/>
                        <a:pt x="510" y="93"/>
                      </a:cubicBezTo>
                      <a:cubicBezTo>
                        <a:pt x="510" y="92"/>
                        <a:pt x="510" y="92"/>
                        <a:pt x="510" y="91"/>
                      </a:cubicBezTo>
                      <a:close/>
                      <a:moveTo>
                        <a:pt x="510" y="136"/>
                      </a:moveTo>
                      <a:cubicBezTo>
                        <a:pt x="514" y="136"/>
                        <a:pt x="519" y="136"/>
                        <a:pt x="523" y="136"/>
                      </a:cubicBezTo>
                      <a:cubicBezTo>
                        <a:pt x="523" y="137"/>
                        <a:pt x="523" y="138"/>
                        <a:pt x="523" y="139"/>
                      </a:cubicBezTo>
                      <a:cubicBezTo>
                        <a:pt x="519" y="139"/>
                        <a:pt x="514" y="139"/>
                        <a:pt x="510" y="139"/>
                      </a:cubicBezTo>
                      <a:cubicBezTo>
                        <a:pt x="510" y="138"/>
                        <a:pt x="510" y="137"/>
                        <a:pt x="510" y="136"/>
                      </a:cubicBezTo>
                      <a:close/>
                      <a:moveTo>
                        <a:pt x="510" y="181"/>
                      </a:moveTo>
                      <a:cubicBezTo>
                        <a:pt x="514" y="181"/>
                        <a:pt x="519" y="181"/>
                        <a:pt x="523" y="181"/>
                      </a:cubicBezTo>
                      <a:cubicBezTo>
                        <a:pt x="523" y="182"/>
                        <a:pt x="523" y="183"/>
                        <a:pt x="523" y="184"/>
                      </a:cubicBezTo>
                      <a:cubicBezTo>
                        <a:pt x="519" y="184"/>
                        <a:pt x="514" y="184"/>
                        <a:pt x="510" y="184"/>
                      </a:cubicBezTo>
                      <a:cubicBezTo>
                        <a:pt x="510" y="183"/>
                        <a:pt x="510" y="182"/>
                        <a:pt x="510" y="181"/>
                      </a:cubicBezTo>
                      <a:close/>
                      <a:moveTo>
                        <a:pt x="510" y="227"/>
                      </a:moveTo>
                      <a:cubicBezTo>
                        <a:pt x="514" y="227"/>
                        <a:pt x="519" y="227"/>
                        <a:pt x="523" y="227"/>
                      </a:cubicBezTo>
                      <a:cubicBezTo>
                        <a:pt x="523" y="227"/>
                        <a:pt x="523" y="228"/>
                        <a:pt x="523" y="229"/>
                      </a:cubicBezTo>
                      <a:cubicBezTo>
                        <a:pt x="519" y="229"/>
                        <a:pt x="514" y="229"/>
                        <a:pt x="510" y="229"/>
                      </a:cubicBezTo>
                      <a:cubicBezTo>
                        <a:pt x="510" y="228"/>
                        <a:pt x="510" y="227"/>
                        <a:pt x="510" y="227"/>
                      </a:cubicBezTo>
                      <a:close/>
                      <a:moveTo>
                        <a:pt x="510" y="272"/>
                      </a:moveTo>
                      <a:cubicBezTo>
                        <a:pt x="514" y="272"/>
                        <a:pt x="519" y="272"/>
                        <a:pt x="523" y="272"/>
                      </a:cubicBezTo>
                      <a:cubicBezTo>
                        <a:pt x="523" y="273"/>
                        <a:pt x="523" y="274"/>
                        <a:pt x="523" y="274"/>
                      </a:cubicBezTo>
                      <a:cubicBezTo>
                        <a:pt x="519" y="274"/>
                        <a:pt x="514" y="274"/>
                        <a:pt x="510" y="274"/>
                      </a:cubicBezTo>
                      <a:cubicBezTo>
                        <a:pt x="510" y="274"/>
                        <a:pt x="510" y="273"/>
                        <a:pt x="510" y="272"/>
                      </a:cubicBezTo>
                      <a:close/>
                      <a:moveTo>
                        <a:pt x="510" y="317"/>
                      </a:moveTo>
                      <a:cubicBezTo>
                        <a:pt x="514" y="317"/>
                        <a:pt x="519" y="317"/>
                        <a:pt x="523" y="317"/>
                      </a:cubicBezTo>
                      <a:cubicBezTo>
                        <a:pt x="523" y="318"/>
                        <a:pt x="523" y="319"/>
                        <a:pt x="523" y="320"/>
                      </a:cubicBezTo>
                      <a:cubicBezTo>
                        <a:pt x="519" y="320"/>
                        <a:pt x="514" y="320"/>
                        <a:pt x="510" y="320"/>
                      </a:cubicBezTo>
                      <a:cubicBezTo>
                        <a:pt x="510" y="319"/>
                        <a:pt x="510" y="318"/>
                        <a:pt x="510" y="317"/>
                      </a:cubicBezTo>
                      <a:close/>
                      <a:moveTo>
                        <a:pt x="510" y="365"/>
                      </a:moveTo>
                      <a:cubicBezTo>
                        <a:pt x="510" y="364"/>
                        <a:pt x="510" y="363"/>
                        <a:pt x="510" y="362"/>
                      </a:cubicBezTo>
                      <a:cubicBezTo>
                        <a:pt x="514" y="362"/>
                        <a:pt x="519" y="362"/>
                        <a:pt x="523" y="362"/>
                      </a:cubicBezTo>
                      <a:cubicBezTo>
                        <a:pt x="523" y="363"/>
                        <a:pt x="523" y="364"/>
                        <a:pt x="523" y="365"/>
                      </a:cubicBezTo>
                      <a:cubicBezTo>
                        <a:pt x="519" y="365"/>
                        <a:pt x="514" y="365"/>
                        <a:pt x="510" y="365"/>
                      </a:cubicBezTo>
                      <a:close/>
                      <a:moveTo>
                        <a:pt x="510" y="408"/>
                      </a:moveTo>
                      <a:cubicBezTo>
                        <a:pt x="514" y="408"/>
                        <a:pt x="519" y="408"/>
                        <a:pt x="523" y="408"/>
                      </a:cubicBezTo>
                      <a:cubicBezTo>
                        <a:pt x="523" y="409"/>
                        <a:pt x="523" y="409"/>
                        <a:pt x="523" y="410"/>
                      </a:cubicBezTo>
                      <a:cubicBezTo>
                        <a:pt x="519" y="410"/>
                        <a:pt x="514" y="410"/>
                        <a:pt x="510" y="410"/>
                      </a:cubicBezTo>
                      <a:cubicBezTo>
                        <a:pt x="510" y="409"/>
                        <a:pt x="510" y="409"/>
                        <a:pt x="510" y="408"/>
                      </a:cubicBezTo>
                      <a:close/>
                      <a:moveTo>
                        <a:pt x="510" y="453"/>
                      </a:moveTo>
                      <a:cubicBezTo>
                        <a:pt x="514" y="453"/>
                        <a:pt x="519" y="453"/>
                        <a:pt x="523" y="453"/>
                      </a:cubicBezTo>
                      <a:cubicBezTo>
                        <a:pt x="523" y="454"/>
                        <a:pt x="523" y="455"/>
                        <a:pt x="523" y="456"/>
                      </a:cubicBezTo>
                      <a:cubicBezTo>
                        <a:pt x="519" y="456"/>
                        <a:pt x="514" y="456"/>
                        <a:pt x="510" y="456"/>
                      </a:cubicBezTo>
                      <a:cubicBezTo>
                        <a:pt x="510" y="455"/>
                        <a:pt x="510" y="454"/>
                        <a:pt x="510" y="453"/>
                      </a:cubicBezTo>
                      <a:close/>
                      <a:moveTo>
                        <a:pt x="528" y="0"/>
                      </a:moveTo>
                      <a:cubicBezTo>
                        <a:pt x="533" y="0"/>
                        <a:pt x="537" y="0"/>
                        <a:pt x="541" y="0"/>
                      </a:cubicBezTo>
                      <a:cubicBezTo>
                        <a:pt x="541" y="1"/>
                        <a:pt x="541" y="2"/>
                        <a:pt x="541" y="3"/>
                      </a:cubicBezTo>
                      <a:cubicBezTo>
                        <a:pt x="537" y="3"/>
                        <a:pt x="533" y="3"/>
                        <a:pt x="528" y="3"/>
                      </a:cubicBezTo>
                      <a:cubicBezTo>
                        <a:pt x="528" y="2"/>
                        <a:pt x="528" y="1"/>
                        <a:pt x="528" y="0"/>
                      </a:cubicBezTo>
                      <a:close/>
                      <a:moveTo>
                        <a:pt x="528" y="45"/>
                      </a:moveTo>
                      <a:cubicBezTo>
                        <a:pt x="533" y="45"/>
                        <a:pt x="537" y="45"/>
                        <a:pt x="541" y="45"/>
                      </a:cubicBezTo>
                      <a:cubicBezTo>
                        <a:pt x="541" y="46"/>
                        <a:pt x="541" y="47"/>
                        <a:pt x="541" y="48"/>
                      </a:cubicBezTo>
                      <a:cubicBezTo>
                        <a:pt x="537" y="48"/>
                        <a:pt x="533" y="48"/>
                        <a:pt x="528" y="48"/>
                      </a:cubicBezTo>
                      <a:cubicBezTo>
                        <a:pt x="528" y="47"/>
                        <a:pt x="528" y="46"/>
                        <a:pt x="528" y="45"/>
                      </a:cubicBezTo>
                      <a:close/>
                      <a:moveTo>
                        <a:pt x="528" y="91"/>
                      </a:moveTo>
                      <a:cubicBezTo>
                        <a:pt x="533" y="91"/>
                        <a:pt x="537" y="91"/>
                        <a:pt x="541" y="91"/>
                      </a:cubicBezTo>
                      <a:cubicBezTo>
                        <a:pt x="541" y="92"/>
                        <a:pt x="541" y="92"/>
                        <a:pt x="541" y="93"/>
                      </a:cubicBezTo>
                      <a:cubicBezTo>
                        <a:pt x="537" y="93"/>
                        <a:pt x="533" y="93"/>
                        <a:pt x="528" y="93"/>
                      </a:cubicBezTo>
                      <a:cubicBezTo>
                        <a:pt x="528" y="92"/>
                        <a:pt x="528" y="92"/>
                        <a:pt x="528" y="91"/>
                      </a:cubicBezTo>
                      <a:close/>
                      <a:moveTo>
                        <a:pt x="528" y="136"/>
                      </a:moveTo>
                      <a:cubicBezTo>
                        <a:pt x="533" y="136"/>
                        <a:pt x="537" y="136"/>
                        <a:pt x="541" y="136"/>
                      </a:cubicBezTo>
                      <a:cubicBezTo>
                        <a:pt x="541" y="137"/>
                        <a:pt x="541" y="138"/>
                        <a:pt x="541" y="139"/>
                      </a:cubicBezTo>
                      <a:cubicBezTo>
                        <a:pt x="537" y="139"/>
                        <a:pt x="533" y="139"/>
                        <a:pt x="528" y="139"/>
                      </a:cubicBezTo>
                      <a:cubicBezTo>
                        <a:pt x="528" y="138"/>
                        <a:pt x="528" y="137"/>
                        <a:pt x="528" y="136"/>
                      </a:cubicBezTo>
                      <a:close/>
                      <a:moveTo>
                        <a:pt x="528" y="181"/>
                      </a:moveTo>
                      <a:cubicBezTo>
                        <a:pt x="533" y="181"/>
                        <a:pt x="537" y="181"/>
                        <a:pt x="541" y="181"/>
                      </a:cubicBezTo>
                      <a:cubicBezTo>
                        <a:pt x="541" y="182"/>
                        <a:pt x="541" y="183"/>
                        <a:pt x="541" y="184"/>
                      </a:cubicBezTo>
                      <a:cubicBezTo>
                        <a:pt x="537" y="184"/>
                        <a:pt x="533" y="184"/>
                        <a:pt x="528" y="184"/>
                      </a:cubicBezTo>
                      <a:cubicBezTo>
                        <a:pt x="528" y="183"/>
                        <a:pt x="528" y="182"/>
                        <a:pt x="528" y="181"/>
                      </a:cubicBezTo>
                      <a:close/>
                      <a:moveTo>
                        <a:pt x="528" y="227"/>
                      </a:moveTo>
                      <a:cubicBezTo>
                        <a:pt x="533" y="227"/>
                        <a:pt x="537" y="227"/>
                        <a:pt x="541" y="227"/>
                      </a:cubicBezTo>
                      <a:cubicBezTo>
                        <a:pt x="541" y="227"/>
                        <a:pt x="541" y="228"/>
                        <a:pt x="541" y="229"/>
                      </a:cubicBezTo>
                      <a:cubicBezTo>
                        <a:pt x="537" y="229"/>
                        <a:pt x="533" y="229"/>
                        <a:pt x="528" y="229"/>
                      </a:cubicBezTo>
                      <a:cubicBezTo>
                        <a:pt x="528" y="228"/>
                        <a:pt x="528" y="227"/>
                        <a:pt x="528" y="227"/>
                      </a:cubicBezTo>
                      <a:close/>
                      <a:moveTo>
                        <a:pt x="528" y="272"/>
                      </a:moveTo>
                      <a:cubicBezTo>
                        <a:pt x="533" y="272"/>
                        <a:pt x="537" y="272"/>
                        <a:pt x="541" y="272"/>
                      </a:cubicBezTo>
                      <a:cubicBezTo>
                        <a:pt x="541" y="273"/>
                        <a:pt x="541" y="274"/>
                        <a:pt x="541" y="274"/>
                      </a:cubicBezTo>
                      <a:cubicBezTo>
                        <a:pt x="537" y="274"/>
                        <a:pt x="533" y="274"/>
                        <a:pt x="528" y="274"/>
                      </a:cubicBezTo>
                      <a:cubicBezTo>
                        <a:pt x="528" y="274"/>
                        <a:pt x="528" y="273"/>
                        <a:pt x="528" y="272"/>
                      </a:cubicBezTo>
                      <a:close/>
                      <a:moveTo>
                        <a:pt x="528" y="317"/>
                      </a:moveTo>
                      <a:cubicBezTo>
                        <a:pt x="533" y="317"/>
                        <a:pt x="537" y="317"/>
                        <a:pt x="541" y="317"/>
                      </a:cubicBezTo>
                      <a:cubicBezTo>
                        <a:pt x="541" y="318"/>
                        <a:pt x="541" y="319"/>
                        <a:pt x="541" y="320"/>
                      </a:cubicBezTo>
                      <a:cubicBezTo>
                        <a:pt x="537" y="320"/>
                        <a:pt x="533" y="320"/>
                        <a:pt x="528" y="320"/>
                      </a:cubicBezTo>
                      <a:cubicBezTo>
                        <a:pt x="528" y="319"/>
                        <a:pt x="528" y="318"/>
                        <a:pt x="528" y="317"/>
                      </a:cubicBezTo>
                      <a:close/>
                      <a:moveTo>
                        <a:pt x="528" y="365"/>
                      </a:moveTo>
                      <a:cubicBezTo>
                        <a:pt x="528" y="364"/>
                        <a:pt x="528" y="363"/>
                        <a:pt x="528" y="362"/>
                      </a:cubicBezTo>
                      <a:cubicBezTo>
                        <a:pt x="533" y="362"/>
                        <a:pt x="537" y="362"/>
                        <a:pt x="541" y="362"/>
                      </a:cubicBezTo>
                      <a:cubicBezTo>
                        <a:pt x="541" y="363"/>
                        <a:pt x="541" y="364"/>
                        <a:pt x="541" y="365"/>
                      </a:cubicBezTo>
                      <a:cubicBezTo>
                        <a:pt x="537" y="365"/>
                        <a:pt x="533" y="365"/>
                        <a:pt x="528" y="365"/>
                      </a:cubicBezTo>
                      <a:close/>
                      <a:moveTo>
                        <a:pt x="528" y="408"/>
                      </a:moveTo>
                      <a:cubicBezTo>
                        <a:pt x="533" y="408"/>
                        <a:pt x="537" y="408"/>
                        <a:pt x="541" y="408"/>
                      </a:cubicBezTo>
                      <a:cubicBezTo>
                        <a:pt x="541" y="409"/>
                        <a:pt x="541" y="409"/>
                        <a:pt x="541" y="410"/>
                      </a:cubicBezTo>
                      <a:cubicBezTo>
                        <a:pt x="537" y="410"/>
                        <a:pt x="533" y="410"/>
                        <a:pt x="528" y="410"/>
                      </a:cubicBezTo>
                      <a:cubicBezTo>
                        <a:pt x="528" y="409"/>
                        <a:pt x="528" y="409"/>
                        <a:pt x="528" y="408"/>
                      </a:cubicBezTo>
                      <a:close/>
                      <a:moveTo>
                        <a:pt x="528" y="453"/>
                      </a:moveTo>
                      <a:cubicBezTo>
                        <a:pt x="533" y="453"/>
                        <a:pt x="537" y="453"/>
                        <a:pt x="541" y="453"/>
                      </a:cubicBezTo>
                      <a:cubicBezTo>
                        <a:pt x="541" y="454"/>
                        <a:pt x="541" y="455"/>
                        <a:pt x="541" y="456"/>
                      </a:cubicBezTo>
                      <a:cubicBezTo>
                        <a:pt x="537" y="456"/>
                        <a:pt x="533" y="456"/>
                        <a:pt x="528" y="456"/>
                      </a:cubicBezTo>
                      <a:cubicBezTo>
                        <a:pt x="528" y="455"/>
                        <a:pt x="528" y="454"/>
                        <a:pt x="528" y="453"/>
                      </a:cubicBezTo>
                      <a:close/>
                      <a:moveTo>
                        <a:pt x="546" y="0"/>
                      </a:moveTo>
                      <a:cubicBezTo>
                        <a:pt x="551" y="0"/>
                        <a:pt x="555" y="0"/>
                        <a:pt x="559" y="0"/>
                      </a:cubicBezTo>
                      <a:cubicBezTo>
                        <a:pt x="559" y="1"/>
                        <a:pt x="559" y="2"/>
                        <a:pt x="559" y="3"/>
                      </a:cubicBezTo>
                      <a:cubicBezTo>
                        <a:pt x="555" y="3"/>
                        <a:pt x="551" y="3"/>
                        <a:pt x="546" y="3"/>
                      </a:cubicBezTo>
                      <a:cubicBezTo>
                        <a:pt x="546" y="2"/>
                        <a:pt x="546" y="1"/>
                        <a:pt x="546" y="0"/>
                      </a:cubicBezTo>
                      <a:close/>
                      <a:moveTo>
                        <a:pt x="546" y="45"/>
                      </a:moveTo>
                      <a:cubicBezTo>
                        <a:pt x="551" y="45"/>
                        <a:pt x="555" y="45"/>
                        <a:pt x="559" y="45"/>
                      </a:cubicBezTo>
                      <a:cubicBezTo>
                        <a:pt x="559" y="46"/>
                        <a:pt x="559" y="47"/>
                        <a:pt x="559" y="48"/>
                      </a:cubicBezTo>
                      <a:cubicBezTo>
                        <a:pt x="555" y="48"/>
                        <a:pt x="551" y="48"/>
                        <a:pt x="546" y="48"/>
                      </a:cubicBezTo>
                      <a:cubicBezTo>
                        <a:pt x="546" y="47"/>
                        <a:pt x="546" y="46"/>
                        <a:pt x="546" y="45"/>
                      </a:cubicBezTo>
                      <a:close/>
                      <a:moveTo>
                        <a:pt x="546" y="91"/>
                      </a:moveTo>
                      <a:cubicBezTo>
                        <a:pt x="551" y="91"/>
                        <a:pt x="555" y="91"/>
                        <a:pt x="559" y="91"/>
                      </a:cubicBezTo>
                      <a:cubicBezTo>
                        <a:pt x="559" y="92"/>
                        <a:pt x="559" y="92"/>
                        <a:pt x="559" y="93"/>
                      </a:cubicBezTo>
                      <a:cubicBezTo>
                        <a:pt x="555" y="93"/>
                        <a:pt x="551" y="93"/>
                        <a:pt x="546" y="93"/>
                      </a:cubicBezTo>
                      <a:cubicBezTo>
                        <a:pt x="546" y="92"/>
                        <a:pt x="546" y="92"/>
                        <a:pt x="546" y="91"/>
                      </a:cubicBezTo>
                      <a:close/>
                      <a:moveTo>
                        <a:pt x="546" y="136"/>
                      </a:moveTo>
                      <a:cubicBezTo>
                        <a:pt x="551" y="136"/>
                        <a:pt x="555" y="136"/>
                        <a:pt x="559" y="136"/>
                      </a:cubicBezTo>
                      <a:cubicBezTo>
                        <a:pt x="559" y="137"/>
                        <a:pt x="559" y="138"/>
                        <a:pt x="559" y="139"/>
                      </a:cubicBezTo>
                      <a:cubicBezTo>
                        <a:pt x="555" y="139"/>
                        <a:pt x="551" y="139"/>
                        <a:pt x="546" y="139"/>
                      </a:cubicBezTo>
                      <a:cubicBezTo>
                        <a:pt x="546" y="138"/>
                        <a:pt x="546" y="137"/>
                        <a:pt x="546" y="136"/>
                      </a:cubicBezTo>
                      <a:close/>
                      <a:moveTo>
                        <a:pt x="546" y="181"/>
                      </a:moveTo>
                      <a:cubicBezTo>
                        <a:pt x="551" y="181"/>
                        <a:pt x="555" y="181"/>
                        <a:pt x="559" y="181"/>
                      </a:cubicBezTo>
                      <a:cubicBezTo>
                        <a:pt x="559" y="182"/>
                        <a:pt x="559" y="183"/>
                        <a:pt x="559" y="184"/>
                      </a:cubicBezTo>
                      <a:cubicBezTo>
                        <a:pt x="555" y="184"/>
                        <a:pt x="551" y="184"/>
                        <a:pt x="546" y="184"/>
                      </a:cubicBezTo>
                      <a:cubicBezTo>
                        <a:pt x="546" y="183"/>
                        <a:pt x="546" y="182"/>
                        <a:pt x="546" y="181"/>
                      </a:cubicBezTo>
                      <a:close/>
                      <a:moveTo>
                        <a:pt x="546" y="227"/>
                      </a:moveTo>
                      <a:cubicBezTo>
                        <a:pt x="551" y="227"/>
                        <a:pt x="555" y="227"/>
                        <a:pt x="559" y="227"/>
                      </a:cubicBezTo>
                      <a:cubicBezTo>
                        <a:pt x="559" y="227"/>
                        <a:pt x="559" y="228"/>
                        <a:pt x="559" y="229"/>
                      </a:cubicBezTo>
                      <a:cubicBezTo>
                        <a:pt x="555" y="229"/>
                        <a:pt x="551" y="229"/>
                        <a:pt x="546" y="229"/>
                      </a:cubicBezTo>
                      <a:cubicBezTo>
                        <a:pt x="546" y="228"/>
                        <a:pt x="546" y="227"/>
                        <a:pt x="546" y="227"/>
                      </a:cubicBezTo>
                      <a:close/>
                      <a:moveTo>
                        <a:pt x="546" y="272"/>
                      </a:moveTo>
                      <a:cubicBezTo>
                        <a:pt x="551" y="272"/>
                        <a:pt x="555" y="272"/>
                        <a:pt x="559" y="272"/>
                      </a:cubicBezTo>
                      <a:cubicBezTo>
                        <a:pt x="559" y="273"/>
                        <a:pt x="559" y="274"/>
                        <a:pt x="559" y="274"/>
                      </a:cubicBezTo>
                      <a:cubicBezTo>
                        <a:pt x="555" y="274"/>
                        <a:pt x="551" y="274"/>
                        <a:pt x="546" y="274"/>
                      </a:cubicBezTo>
                      <a:cubicBezTo>
                        <a:pt x="546" y="274"/>
                        <a:pt x="546" y="273"/>
                        <a:pt x="546" y="272"/>
                      </a:cubicBezTo>
                      <a:close/>
                      <a:moveTo>
                        <a:pt x="546" y="317"/>
                      </a:moveTo>
                      <a:cubicBezTo>
                        <a:pt x="551" y="317"/>
                        <a:pt x="555" y="317"/>
                        <a:pt x="559" y="317"/>
                      </a:cubicBezTo>
                      <a:cubicBezTo>
                        <a:pt x="559" y="318"/>
                        <a:pt x="559" y="319"/>
                        <a:pt x="559" y="320"/>
                      </a:cubicBezTo>
                      <a:cubicBezTo>
                        <a:pt x="555" y="320"/>
                        <a:pt x="551" y="320"/>
                        <a:pt x="546" y="320"/>
                      </a:cubicBezTo>
                      <a:cubicBezTo>
                        <a:pt x="546" y="319"/>
                        <a:pt x="546" y="318"/>
                        <a:pt x="546" y="317"/>
                      </a:cubicBezTo>
                      <a:close/>
                      <a:moveTo>
                        <a:pt x="546" y="365"/>
                      </a:moveTo>
                      <a:cubicBezTo>
                        <a:pt x="546" y="364"/>
                        <a:pt x="546" y="363"/>
                        <a:pt x="546" y="362"/>
                      </a:cubicBezTo>
                      <a:cubicBezTo>
                        <a:pt x="551" y="362"/>
                        <a:pt x="555" y="362"/>
                        <a:pt x="559" y="362"/>
                      </a:cubicBezTo>
                      <a:cubicBezTo>
                        <a:pt x="559" y="363"/>
                        <a:pt x="559" y="364"/>
                        <a:pt x="559" y="365"/>
                      </a:cubicBezTo>
                      <a:cubicBezTo>
                        <a:pt x="555" y="365"/>
                        <a:pt x="551" y="365"/>
                        <a:pt x="546" y="365"/>
                      </a:cubicBezTo>
                      <a:close/>
                      <a:moveTo>
                        <a:pt x="546" y="408"/>
                      </a:moveTo>
                      <a:cubicBezTo>
                        <a:pt x="551" y="408"/>
                        <a:pt x="555" y="408"/>
                        <a:pt x="559" y="408"/>
                      </a:cubicBezTo>
                      <a:cubicBezTo>
                        <a:pt x="559" y="409"/>
                        <a:pt x="559" y="409"/>
                        <a:pt x="559" y="410"/>
                      </a:cubicBezTo>
                      <a:cubicBezTo>
                        <a:pt x="555" y="410"/>
                        <a:pt x="551" y="410"/>
                        <a:pt x="546" y="410"/>
                      </a:cubicBezTo>
                      <a:cubicBezTo>
                        <a:pt x="546" y="409"/>
                        <a:pt x="546" y="409"/>
                        <a:pt x="546" y="408"/>
                      </a:cubicBezTo>
                      <a:close/>
                      <a:moveTo>
                        <a:pt x="546" y="453"/>
                      </a:moveTo>
                      <a:cubicBezTo>
                        <a:pt x="551" y="453"/>
                        <a:pt x="555" y="453"/>
                        <a:pt x="559" y="453"/>
                      </a:cubicBezTo>
                      <a:cubicBezTo>
                        <a:pt x="559" y="454"/>
                        <a:pt x="559" y="455"/>
                        <a:pt x="559" y="456"/>
                      </a:cubicBezTo>
                      <a:cubicBezTo>
                        <a:pt x="555" y="456"/>
                        <a:pt x="551" y="456"/>
                        <a:pt x="546" y="456"/>
                      </a:cubicBezTo>
                      <a:cubicBezTo>
                        <a:pt x="546" y="455"/>
                        <a:pt x="546" y="454"/>
                        <a:pt x="546" y="453"/>
                      </a:cubicBezTo>
                      <a:close/>
                      <a:moveTo>
                        <a:pt x="565" y="0"/>
                      </a:moveTo>
                      <a:cubicBezTo>
                        <a:pt x="569" y="0"/>
                        <a:pt x="573" y="0"/>
                        <a:pt x="578" y="0"/>
                      </a:cubicBezTo>
                      <a:cubicBezTo>
                        <a:pt x="578" y="1"/>
                        <a:pt x="578" y="2"/>
                        <a:pt x="578" y="3"/>
                      </a:cubicBezTo>
                      <a:cubicBezTo>
                        <a:pt x="573" y="3"/>
                        <a:pt x="569" y="3"/>
                        <a:pt x="565" y="3"/>
                      </a:cubicBezTo>
                      <a:cubicBezTo>
                        <a:pt x="565" y="2"/>
                        <a:pt x="565" y="1"/>
                        <a:pt x="565" y="0"/>
                      </a:cubicBezTo>
                      <a:close/>
                      <a:moveTo>
                        <a:pt x="565" y="45"/>
                      </a:moveTo>
                      <a:cubicBezTo>
                        <a:pt x="569" y="45"/>
                        <a:pt x="573" y="45"/>
                        <a:pt x="578" y="45"/>
                      </a:cubicBezTo>
                      <a:cubicBezTo>
                        <a:pt x="578" y="46"/>
                        <a:pt x="578" y="47"/>
                        <a:pt x="578" y="48"/>
                      </a:cubicBezTo>
                      <a:cubicBezTo>
                        <a:pt x="573" y="48"/>
                        <a:pt x="569" y="48"/>
                        <a:pt x="565" y="48"/>
                      </a:cubicBezTo>
                      <a:cubicBezTo>
                        <a:pt x="565" y="47"/>
                        <a:pt x="565" y="46"/>
                        <a:pt x="565" y="45"/>
                      </a:cubicBezTo>
                      <a:close/>
                      <a:moveTo>
                        <a:pt x="565" y="91"/>
                      </a:moveTo>
                      <a:cubicBezTo>
                        <a:pt x="569" y="91"/>
                        <a:pt x="573" y="91"/>
                        <a:pt x="578" y="91"/>
                      </a:cubicBezTo>
                      <a:cubicBezTo>
                        <a:pt x="578" y="92"/>
                        <a:pt x="578" y="92"/>
                        <a:pt x="578" y="93"/>
                      </a:cubicBezTo>
                      <a:cubicBezTo>
                        <a:pt x="573" y="93"/>
                        <a:pt x="569" y="93"/>
                        <a:pt x="565" y="93"/>
                      </a:cubicBezTo>
                      <a:cubicBezTo>
                        <a:pt x="565" y="92"/>
                        <a:pt x="565" y="92"/>
                        <a:pt x="565" y="91"/>
                      </a:cubicBezTo>
                      <a:close/>
                      <a:moveTo>
                        <a:pt x="565" y="136"/>
                      </a:moveTo>
                      <a:cubicBezTo>
                        <a:pt x="569" y="136"/>
                        <a:pt x="573" y="136"/>
                        <a:pt x="578" y="136"/>
                      </a:cubicBezTo>
                      <a:cubicBezTo>
                        <a:pt x="578" y="137"/>
                        <a:pt x="578" y="138"/>
                        <a:pt x="578" y="139"/>
                      </a:cubicBezTo>
                      <a:cubicBezTo>
                        <a:pt x="573" y="139"/>
                        <a:pt x="569" y="139"/>
                        <a:pt x="565" y="139"/>
                      </a:cubicBezTo>
                      <a:cubicBezTo>
                        <a:pt x="565" y="138"/>
                        <a:pt x="565" y="137"/>
                        <a:pt x="565" y="136"/>
                      </a:cubicBezTo>
                      <a:close/>
                      <a:moveTo>
                        <a:pt x="565" y="181"/>
                      </a:moveTo>
                      <a:cubicBezTo>
                        <a:pt x="569" y="181"/>
                        <a:pt x="573" y="181"/>
                        <a:pt x="578" y="181"/>
                      </a:cubicBezTo>
                      <a:cubicBezTo>
                        <a:pt x="578" y="182"/>
                        <a:pt x="578" y="183"/>
                        <a:pt x="578" y="184"/>
                      </a:cubicBezTo>
                      <a:cubicBezTo>
                        <a:pt x="573" y="184"/>
                        <a:pt x="569" y="184"/>
                        <a:pt x="565" y="184"/>
                      </a:cubicBezTo>
                      <a:cubicBezTo>
                        <a:pt x="565" y="183"/>
                        <a:pt x="565" y="182"/>
                        <a:pt x="565" y="181"/>
                      </a:cubicBezTo>
                      <a:close/>
                      <a:moveTo>
                        <a:pt x="565" y="227"/>
                      </a:moveTo>
                      <a:cubicBezTo>
                        <a:pt x="569" y="227"/>
                        <a:pt x="573" y="227"/>
                        <a:pt x="578" y="227"/>
                      </a:cubicBezTo>
                      <a:cubicBezTo>
                        <a:pt x="578" y="227"/>
                        <a:pt x="578" y="228"/>
                        <a:pt x="578" y="229"/>
                      </a:cubicBezTo>
                      <a:cubicBezTo>
                        <a:pt x="573" y="229"/>
                        <a:pt x="569" y="229"/>
                        <a:pt x="565" y="229"/>
                      </a:cubicBezTo>
                      <a:cubicBezTo>
                        <a:pt x="565" y="228"/>
                        <a:pt x="565" y="227"/>
                        <a:pt x="565" y="227"/>
                      </a:cubicBezTo>
                      <a:close/>
                      <a:moveTo>
                        <a:pt x="565" y="272"/>
                      </a:moveTo>
                      <a:cubicBezTo>
                        <a:pt x="569" y="272"/>
                        <a:pt x="573" y="272"/>
                        <a:pt x="578" y="272"/>
                      </a:cubicBezTo>
                      <a:cubicBezTo>
                        <a:pt x="578" y="273"/>
                        <a:pt x="578" y="274"/>
                        <a:pt x="578" y="274"/>
                      </a:cubicBezTo>
                      <a:cubicBezTo>
                        <a:pt x="573" y="274"/>
                        <a:pt x="569" y="274"/>
                        <a:pt x="565" y="274"/>
                      </a:cubicBezTo>
                      <a:cubicBezTo>
                        <a:pt x="565" y="274"/>
                        <a:pt x="565" y="273"/>
                        <a:pt x="565" y="272"/>
                      </a:cubicBezTo>
                      <a:close/>
                      <a:moveTo>
                        <a:pt x="565" y="317"/>
                      </a:moveTo>
                      <a:cubicBezTo>
                        <a:pt x="569" y="317"/>
                        <a:pt x="573" y="317"/>
                        <a:pt x="578" y="317"/>
                      </a:cubicBezTo>
                      <a:cubicBezTo>
                        <a:pt x="578" y="318"/>
                        <a:pt x="578" y="319"/>
                        <a:pt x="578" y="320"/>
                      </a:cubicBezTo>
                      <a:cubicBezTo>
                        <a:pt x="573" y="320"/>
                        <a:pt x="569" y="320"/>
                        <a:pt x="565" y="320"/>
                      </a:cubicBezTo>
                      <a:cubicBezTo>
                        <a:pt x="565" y="319"/>
                        <a:pt x="565" y="318"/>
                        <a:pt x="565" y="317"/>
                      </a:cubicBezTo>
                      <a:close/>
                      <a:moveTo>
                        <a:pt x="565" y="365"/>
                      </a:moveTo>
                      <a:cubicBezTo>
                        <a:pt x="565" y="364"/>
                        <a:pt x="565" y="363"/>
                        <a:pt x="565" y="362"/>
                      </a:cubicBezTo>
                      <a:cubicBezTo>
                        <a:pt x="569" y="362"/>
                        <a:pt x="573" y="362"/>
                        <a:pt x="578" y="362"/>
                      </a:cubicBezTo>
                      <a:cubicBezTo>
                        <a:pt x="578" y="363"/>
                        <a:pt x="578" y="364"/>
                        <a:pt x="578" y="365"/>
                      </a:cubicBezTo>
                      <a:cubicBezTo>
                        <a:pt x="573" y="365"/>
                        <a:pt x="569" y="365"/>
                        <a:pt x="565" y="365"/>
                      </a:cubicBezTo>
                      <a:close/>
                      <a:moveTo>
                        <a:pt x="565" y="408"/>
                      </a:moveTo>
                      <a:cubicBezTo>
                        <a:pt x="569" y="408"/>
                        <a:pt x="573" y="408"/>
                        <a:pt x="578" y="408"/>
                      </a:cubicBezTo>
                      <a:cubicBezTo>
                        <a:pt x="578" y="409"/>
                        <a:pt x="578" y="409"/>
                        <a:pt x="578" y="410"/>
                      </a:cubicBezTo>
                      <a:cubicBezTo>
                        <a:pt x="573" y="410"/>
                        <a:pt x="569" y="410"/>
                        <a:pt x="565" y="410"/>
                      </a:cubicBezTo>
                      <a:cubicBezTo>
                        <a:pt x="565" y="409"/>
                        <a:pt x="565" y="409"/>
                        <a:pt x="565" y="408"/>
                      </a:cubicBezTo>
                      <a:close/>
                      <a:moveTo>
                        <a:pt x="565" y="453"/>
                      </a:moveTo>
                      <a:cubicBezTo>
                        <a:pt x="569" y="453"/>
                        <a:pt x="573" y="453"/>
                        <a:pt x="578" y="453"/>
                      </a:cubicBezTo>
                      <a:cubicBezTo>
                        <a:pt x="578" y="454"/>
                        <a:pt x="578" y="455"/>
                        <a:pt x="578" y="456"/>
                      </a:cubicBezTo>
                      <a:cubicBezTo>
                        <a:pt x="573" y="456"/>
                        <a:pt x="569" y="456"/>
                        <a:pt x="565" y="456"/>
                      </a:cubicBezTo>
                      <a:cubicBezTo>
                        <a:pt x="565" y="455"/>
                        <a:pt x="565" y="454"/>
                        <a:pt x="565" y="453"/>
                      </a:cubicBezTo>
                      <a:close/>
                      <a:moveTo>
                        <a:pt x="583" y="0"/>
                      </a:moveTo>
                      <a:cubicBezTo>
                        <a:pt x="587" y="0"/>
                        <a:pt x="592" y="0"/>
                        <a:pt x="596" y="0"/>
                      </a:cubicBezTo>
                      <a:cubicBezTo>
                        <a:pt x="596" y="1"/>
                        <a:pt x="596" y="2"/>
                        <a:pt x="596" y="3"/>
                      </a:cubicBezTo>
                      <a:cubicBezTo>
                        <a:pt x="592" y="3"/>
                        <a:pt x="587" y="3"/>
                        <a:pt x="583" y="3"/>
                      </a:cubicBezTo>
                      <a:cubicBezTo>
                        <a:pt x="583" y="2"/>
                        <a:pt x="583" y="1"/>
                        <a:pt x="583" y="0"/>
                      </a:cubicBezTo>
                      <a:close/>
                      <a:moveTo>
                        <a:pt x="583" y="45"/>
                      </a:moveTo>
                      <a:cubicBezTo>
                        <a:pt x="587" y="45"/>
                        <a:pt x="592" y="45"/>
                        <a:pt x="596" y="45"/>
                      </a:cubicBezTo>
                      <a:cubicBezTo>
                        <a:pt x="596" y="46"/>
                        <a:pt x="596" y="47"/>
                        <a:pt x="596" y="48"/>
                      </a:cubicBezTo>
                      <a:cubicBezTo>
                        <a:pt x="592" y="48"/>
                        <a:pt x="587" y="48"/>
                        <a:pt x="583" y="48"/>
                      </a:cubicBezTo>
                      <a:cubicBezTo>
                        <a:pt x="583" y="47"/>
                        <a:pt x="583" y="46"/>
                        <a:pt x="583" y="45"/>
                      </a:cubicBezTo>
                      <a:close/>
                      <a:moveTo>
                        <a:pt x="583" y="91"/>
                      </a:moveTo>
                      <a:cubicBezTo>
                        <a:pt x="587" y="91"/>
                        <a:pt x="592" y="91"/>
                        <a:pt x="596" y="91"/>
                      </a:cubicBezTo>
                      <a:cubicBezTo>
                        <a:pt x="596" y="92"/>
                        <a:pt x="596" y="92"/>
                        <a:pt x="596" y="93"/>
                      </a:cubicBezTo>
                      <a:cubicBezTo>
                        <a:pt x="592" y="93"/>
                        <a:pt x="587" y="93"/>
                        <a:pt x="583" y="93"/>
                      </a:cubicBezTo>
                      <a:cubicBezTo>
                        <a:pt x="583" y="92"/>
                        <a:pt x="583" y="92"/>
                        <a:pt x="583" y="91"/>
                      </a:cubicBezTo>
                      <a:close/>
                      <a:moveTo>
                        <a:pt x="583" y="136"/>
                      </a:moveTo>
                      <a:cubicBezTo>
                        <a:pt x="587" y="136"/>
                        <a:pt x="592" y="136"/>
                        <a:pt x="596" y="136"/>
                      </a:cubicBezTo>
                      <a:cubicBezTo>
                        <a:pt x="596" y="137"/>
                        <a:pt x="596" y="138"/>
                        <a:pt x="596" y="139"/>
                      </a:cubicBezTo>
                      <a:cubicBezTo>
                        <a:pt x="592" y="139"/>
                        <a:pt x="587" y="139"/>
                        <a:pt x="583" y="139"/>
                      </a:cubicBezTo>
                      <a:cubicBezTo>
                        <a:pt x="583" y="138"/>
                        <a:pt x="583" y="137"/>
                        <a:pt x="583" y="136"/>
                      </a:cubicBezTo>
                      <a:close/>
                      <a:moveTo>
                        <a:pt x="583" y="181"/>
                      </a:moveTo>
                      <a:cubicBezTo>
                        <a:pt x="587" y="181"/>
                        <a:pt x="592" y="181"/>
                        <a:pt x="596" y="181"/>
                      </a:cubicBezTo>
                      <a:cubicBezTo>
                        <a:pt x="596" y="182"/>
                        <a:pt x="596" y="183"/>
                        <a:pt x="596" y="184"/>
                      </a:cubicBezTo>
                      <a:cubicBezTo>
                        <a:pt x="592" y="184"/>
                        <a:pt x="587" y="184"/>
                        <a:pt x="583" y="184"/>
                      </a:cubicBezTo>
                      <a:cubicBezTo>
                        <a:pt x="583" y="183"/>
                        <a:pt x="583" y="182"/>
                        <a:pt x="583" y="181"/>
                      </a:cubicBezTo>
                      <a:close/>
                      <a:moveTo>
                        <a:pt x="583" y="227"/>
                      </a:moveTo>
                      <a:cubicBezTo>
                        <a:pt x="587" y="227"/>
                        <a:pt x="592" y="227"/>
                        <a:pt x="596" y="227"/>
                      </a:cubicBezTo>
                      <a:cubicBezTo>
                        <a:pt x="596" y="227"/>
                        <a:pt x="596" y="228"/>
                        <a:pt x="596" y="229"/>
                      </a:cubicBezTo>
                      <a:cubicBezTo>
                        <a:pt x="592" y="229"/>
                        <a:pt x="587" y="229"/>
                        <a:pt x="583" y="229"/>
                      </a:cubicBezTo>
                      <a:cubicBezTo>
                        <a:pt x="583" y="228"/>
                        <a:pt x="583" y="227"/>
                        <a:pt x="583" y="227"/>
                      </a:cubicBezTo>
                      <a:close/>
                      <a:moveTo>
                        <a:pt x="583" y="272"/>
                      </a:moveTo>
                      <a:cubicBezTo>
                        <a:pt x="587" y="272"/>
                        <a:pt x="592" y="272"/>
                        <a:pt x="596" y="272"/>
                      </a:cubicBezTo>
                      <a:cubicBezTo>
                        <a:pt x="596" y="273"/>
                        <a:pt x="596" y="274"/>
                        <a:pt x="596" y="274"/>
                      </a:cubicBezTo>
                      <a:cubicBezTo>
                        <a:pt x="592" y="274"/>
                        <a:pt x="587" y="274"/>
                        <a:pt x="583" y="274"/>
                      </a:cubicBezTo>
                      <a:cubicBezTo>
                        <a:pt x="583" y="274"/>
                        <a:pt x="583" y="273"/>
                        <a:pt x="583" y="272"/>
                      </a:cubicBezTo>
                      <a:close/>
                      <a:moveTo>
                        <a:pt x="583" y="317"/>
                      </a:moveTo>
                      <a:cubicBezTo>
                        <a:pt x="587" y="317"/>
                        <a:pt x="592" y="317"/>
                        <a:pt x="596" y="317"/>
                      </a:cubicBezTo>
                      <a:cubicBezTo>
                        <a:pt x="596" y="318"/>
                        <a:pt x="596" y="319"/>
                        <a:pt x="596" y="320"/>
                      </a:cubicBezTo>
                      <a:cubicBezTo>
                        <a:pt x="592" y="320"/>
                        <a:pt x="587" y="320"/>
                        <a:pt x="583" y="320"/>
                      </a:cubicBezTo>
                      <a:cubicBezTo>
                        <a:pt x="583" y="319"/>
                        <a:pt x="583" y="318"/>
                        <a:pt x="583" y="317"/>
                      </a:cubicBezTo>
                      <a:close/>
                      <a:moveTo>
                        <a:pt x="583" y="365"/>
                      </a:moveTo>
                      <a:cubicBezTo>
                        <a:pt x="583" y="364"/>
                        <a:pt x="583" y="363"/>
                        <a:pt x="583" y="362"/>
                      </a:cubicBezTo>
                      <a:cubicBezTo>
                        <a:pt x="587" y="362"/>
                        <a:pt x="592" y="362"/>
                        <a:pt x="596" y="362"/>
                      </a:cubicBezTo>
                      <a:cubicBezTo>
                        <a:pt x="596" y="363"/>
                        <a:pt x="596" y="364"/>
                        <a:pt x="596" y="365"/>
                      </a:cubicBezTo>
                      <a:cubicBezTo>
                        <a:pt x="592" y="365"/>
                        <a:pt x="587" y="365"/>
                        <a:pt x="583" y="365"/>
                      </a:cubicBezTo>
                      <a:close/>
                      <a:moveTo>
                        <a:pt x="583" y="408"/>
                      </a:moveTo>
                      <a:cubicBezTo>
                        <a:pt x="587" y="408"/>
                        <a:pt x="592" y="408"/>
                        <a:pt x="596" y="408"/>
                      </a:cubicBezTo>
                      <a:cubicBezTo>
                        <a:pt x="596" y="409"/>
                        <a:pt x="596" y="409"/>
                        <a:pt x="596" y="410"/>
                      </a:cubicBezTo>
                      <a:cubicBezTo>
                        <a:pt x="592" y="410"/>
                        <a:pt x="587" y="410"/>
                        <a:pt x="583" y="410"/>
                      </a:cubicBezTo>
                      <a:cubicBezTo>
                        <a:pt x="583" y="409"/>
                        <a:pt x="583" y="409"/>
                        <a:pt x="583" y="408"/>
                      </a:cubicBezTo>
                      <a:close/>
                      <a:moveTo>
                        <a:pt x="583" y="453"/>
                      </a:moveTo>
                      <a:cubicBezTo>
                        <a:pt x="587" y="453"/>
                        <a:pt x="592" y="453"/>
                        <a:pt x="596" y="453"/>
                      </a:cubicBezTo>
                      <a:cubicBezTo>
                        <a:pt x="596" y="454"/>
                        <a:pt x="596" y="455"/>
                        <a:pt x="596" y="456"/>
                      </a:cubicBezTo>
                      <a:cubicBezTo>
                        <a:pt x="592" y="456"/>
                        <a:pt x="587" y="456"/>
                        <a:pt x="583" y="456"/>
                      </a:cubicBezTo>
                      <a:cubicBezTo>
                        <a:pt x="583" y="455"/>
                        <a:pt x="583" y="454"/>
                        <a:pt x="583" y="453"/>
                      </a:cubicBezTo>
                      <a:close/>
                      <a:moveTo>
                        <a:pt x="601" y="0"/>
                      </a:moveTo>
                      <a:cubicBezTo>
                        <a:pt x="605" y="0"/>
                        <a:pt x="610" y="0"/>
                        <a:pt x="614" y="0"/>
                      </a:cubicBezTo>
                      <a:cubicBezTo>
                        <a:pt x="614" y="1"/>
                        <a:pt x="614" y="2"/>
                        <a:pt x="614" y="3"/>
                      </a:cubicBezTo>
                      <a:cubicBezTo>
                        <a:pt x="610" y="3"/>
                        <a:pt x="605" y="3"/>
                        <a:pt x="601" y="3"/>
                      </a:cubicBezTo>
                      <a:cubicBezTo>
                        <a:pt x="601" y="2"/>
                        <a:pt x="601" y="1"/>
                        <a:pt x="601" y="0"/>
                      </a:cubicBezTo>
                      <a:close/>
                      <a:moveTo>
                        <a:pt x="601" y="45"/>
                      </a:moveTo>
                      <a:cubicBezTo>
                        <a:pt x="605" y="45"/>
                        <a:pt x="610" y="45"/>
                        <a:pt x="614" y="45"/>
                      </a:cubicBezTo>
                      <a:cubicBezTo>
                        <a:pt x="614" y="46"/>
                        <a:pt x="614" y="47"/>
                        <a:pt x="614" y="48"/>
                      </a:cubicBezTo>
                      <a:cubicBezTo>
                        <a:pt x="610" y="48"/>
                        <a:pt x="605" y="48"/>
                        <a:pt x="601" y="48"/>
                      </a:cubicBezTo>
                      <a:cubicBezTo>
                        <a:pt x="601" y="47"/>
                        <a:pt x="601" y="46"/>
                        <a:pt x="601" y="45"/>
                      </a:cubicBezTo>
                      <a:close/>
                      <a:moveTo>
                        <a:pt x="601" y="91"/>
                      </a:moveTo>
                      <a:cubicBezTo>
                        <a:pt x="605" y="91"/>
                        <a:pt x="610" y="91"/>
                        <a:pt x="614" y="91"/>
                      </a:cubicBezTo>
                      <a:cubicBezTo>
                        <a:pt x="614" y="92"/>
                        <a:pt x="614" y="92"/>
                        <a:pt x="614" y="93"/>
                      </a:cubicBezTo>
                      <a:cubicBezTo>
                        <a:pt x="610" y="93"/>
                        <a:pt x="605" y="93"/>
                        <a:pt x="601" y="93"/>
                      </a:cubicBezTo>
                      <a:cubicBezTo>
                        <a:pt x="601" y="92"/>
                        <a:pt x="601" y="92"/>
                        <a:pt x="601" y="91"/>
                      </a:cubicBezTo>
                      <a:close/>
                      <a:moveTo>
                        <a:pt x="601" y="136"/>
                      </a:moveTo>
                      <a:cubicBezTo>
                        <a:pt x="605" y="136"/>
                        <a:pt x="610" y="136"/>
                        <a:pt x="614" y="136"/>
                      </a:cubicBezTo>
                      <a:cubicBezTo>
                        <a:pt x="614" y="137"/>
                        <a:pt x="614" y="138"/>
                        <a:pt x="614" y="139"/>
                      </a:cubicBezTo>
                      <a:cubicBezTo>
                        <a:pt x="610" y="139"/>
                        <a:pt x="605" y="139"/>
                        <a:pt x="601" y="139"/>
                      </a:cubicBezTo>
                      <a:cubicBezTo>
                        <a:pt x="601" y="138"/>
                        <a:pt x="601" y="137"/>
                        <a:pt x="601" y="136"/>
                      </a:cubicBezTo>
                      <a:close/>
                      <a:moveTo>
                        <a:pt x="601" y="181"/>
                      </a:moveTo>
                      <a:cubicBezTo>
                        <a:pt x="605" y="181"/>
                        <a:pt x="610" y="181"/>
                        <a:pt x="614" y="181"/>
                      </a:cubicBezTo>
                      <a:cubicBezTo>
                        <a:pt x="614" y="182"/>
                        <a:pt x="614" y="183"/>
                        <a:pt x="614" y="184"/>
                      </a:cubicBezTo>
                      <a:cubicBezTo>
                        <a:pt x="610" y="184"/>
                        <a:pt x="605" y="184"/>
                        <a:pt x="601" y="184"/>
                      </a:cubicBezTo>
                      <a:cubicBezTo>
                        <a:pt x="601" y="183"/>
                        <a:pt x="601" y="182"/>
                        <a:pt x="601" y="181"/>
                      </a:cubicBezTo>
                      <a:close/>
                      <a:moveTo>
                        <a:pt x="601" y="227"/>
                      </a:moveTo>
                      <a:cubicBezTo>
                        <a:pt x="605" y="227"/>
                        <a:pt x="610" y="227"/>
                        <a:pt x="614" y="227"/>
                      </a:cubicBezTo>
                      <a:cubicBezTo>
                        <a:pt x="614" y="227"/>
                        <a:pt x="614" y="228"/>
                        <a:pt x="614" y="229"/>
                      </a:cubicBezTo>
                      <a:cubicBezTo>
                        <a:pt x="610" y="229"/>
                        <a:pt x="605" y="229"/>
                        <a:pt x="601" y="229"/>
                      </a:cubicBezTo>
                      <a:cubicBezTo>
                        <a:pt x="601" y="228"/>
                        <a:pt x="601" y="227"/>
                        <a:pt x="601" y="227"/>
                      </a:cubicBezTo>
                      <a:close/>
                      <a:moveTo>
                        <a:pt x="601" y="272"/>
                      </a:moveTo>
                      <a:cubicBezTo>
                        <a:pt x="605" y="272"/>
                        <a:pt x="610" y="272"/>
                        <a:pt x="614" y="272"/>
                      </a:cubicBezTo>
                      <a:cubicBezTo>
                        <a:pt x="614" y="273"/>
                        <a:pt x="614" y="274"/>
                        <a:pt x="614" y="274"/>
                      </a:cubicBezTo>
                      <a:cubicBezTo>
                        <a:pt x="610" y="274"/>
                        <a:pt x="605" y="274"/>
                        <a:pt x="601" y="274"/>
                      </a:cubicBezTo>
                      <a:cubicBezTo>
                        <a:pt x="601" y="274"/>
                        <a:pt x="601" y="273"/>
                        <a:pt x="601" y="272"/>
                      </a:cubicBezTo>
                      <a:close/>
                      <a:moveTo>
                        <a:pt x="601" y="317"/>
                      </a:moveTo>
                      <a:cubicBezTo>
                        <a:pt x="605" y="317"/>
                        <a:pt x="610" y="317"/>
                        <a:pt x="614" y="317"/>
                      </a:cubicBezTo>
                      <a:cubicBezTo>
                        <a:pt x="614" y="318"/>
                        <a:pt x="614" y="319"/>
                        <a:pt x="614" y="320"/>
                      </a:cubicBezTo>
                      <a:cubicBezTo>
                        <a:pt x="610" y="320"/>
                        <a:pt x="605" y="320"/>
                        <a:pt x="601" y="320"/>
                      </a:cubicBezTo>
                      <a:cubicBezTo>
                        <a:pt x="601" y="319"/>
                        <a:pt x="601" y="318"/>
                        <a:pt x="601" y="317"/>
                      </a:cubicBezTo>
                      <a:close/>
                      <a:moveTo>
                        <a:pt x="601" y="365"/>
                      </a:moveTo>
                      <a:cubicBezTo>
                        <a:pt x="601" y="364"/>
                        <a:pt x="601" y="363"/>
                        <a:pt x="601" y="362"/>
                      </a:cubicBezTo>
                      <a:cubicBezTo>
                        <a:pt x="605" y="362"/>
                        <a:pt x="610" y="362"/>
                        <a:pt x="614" y="362"/>
                      </a:cubicBezTo>
                      <a:cubicBezTo>
                        <a:pt x="614" y="363"/>
                        <a:pt x="614" y="364"/>
                        <a:pt x="614" y="365"/>
                      </a:cubicBezTo>
                      <a:cubicBezTo>
                        <a:pt x="610" y="365"/>
                        <a:pt x="605" y="365"/>
                        <a:pt x="601" y="365"/>
                      </a:cubicBezTo>
                      <a:close/>
                      <a:moveTo>
                        <a:pt x="601" y="408"/>
                      </a:moveTo>
                      <a:cubicBezTo>
                        <a:pt x="605" y="408"/>
                        <a:pt x="610" y="408"/>
                        <a:pt x="614" y="408"/>
                      </a:cubicBezTo>
                      <a:cubicBezTo>
                        <a:pt x="614" y="409"/>
                        <a:pt x="614" y="409"/>
                        <a:pt x="614" y="410"/>
                      </a:cubicBezTo>
                      <a:cubicBezTo>
                        <a:pt x="610" y="410"/>
                        <a:pt x="605" y="410"/>
                        <a:pt x="601" y="410"/>
                      </a:cubicBezTo>
                      <a:cubicBezTo>
                        <a:pt x="601" y="409"/>
                        <a:pt x="601" y="409"/>
                        <a:pt x="601" y="408"/>
                      </a:cubicBezTo>
                      <a:close/>
                      <a:moveTo>
                        <a:pt x="601" y="453"/>
                      </a:moveTo>
                      <a:cubicBezTo>
                        <a:pt x="605" y="453"/>
                        <a:pt x="610" y="453"/>
                        <a:pt x="614" y="453"/>
                      </a:cubicBezTo>
                      <a:cubicBezTo>
                        <a:pt x="614" y="454"/>
                        <a:pt x="614" y="455"/>
                        <a:pt x="614" y="456"/>
                      </a:cubicBezTo>
                      <a:cubicBezTo>
                        <a:pt x="610" y="456"/>
                        <a:pt x="605" y="456"/>
                        <a:pt x="601" y="456"/>
                      </a:cubicBezTo>
                      <a:cubicBezTo>
                        <a:pt x="601" y="455"/>
                        <a:pt x="601" y="454"/>
                        <a:pt x="601" y="453"/>
                      </a:cubicBezTo>
                      <a:close/>
                      <a:moveTo>
                        <a:pt x="619" y="0"/>
                      </a:moveTo>
                      <a:cubicBezTo>
                        <a:pt x="624" y="0"/>
                        <a:pt x="628" y="0"/>
                        <a:pt x="632" y="0"/>
                      </a:cubicBezTo>
                      <a:cubicBezTo>
                        <a:pt x="632" y="1"/>
                        <a:pt x="632" y="2"/>
                        <a:pt x="632" y="3"/>
                      </a:cubicBezTo>
                      <a:cubicBezTo>
                        <a:pt x="628" y="3"/>
                        <a:pt x="624" y="3"/>
                        <a:pt x="619" y="3"/>
                      </a:cubicBezTo>
                      <a:cubicBezTo>
                        <a:pt x="619" y="2"/>
                        <a:pt x="619" y="1"/>
                        <a:pt x="619" y="0"/>
                      </a:cubicBezTo>
                      <a:close/>
                      <a:moveTo>
                        <a:pt x="619" y="45"/>
                      </a:moveTo>
                      <a:cubicBezTo>
                        <a:pt x="624" y="45"/>
                        <a:pt x="628" y="45"/>
                        <a:pt x="632" y="45"/>
                      </a:cubicBezTo>
                      <a:cubicBezTo>
                        <a:pt x="632" y="46"/>
                        <a:pt x="632" y="47"/>
                        <a:pt x="632" y="48"/>
                      </a:cubicBezTo>
                      <a:cubicBezTo>
                        <a:pt x="628" y="48"/>
                        <a:pt x="624" y="48"/>
                        <a:pt x="619" y="48"/>
                      </a:cubicBezTo>
                      <a:cubicBezTo>
                        <a:pt x="619" y="47"/>
                        <a:pt x="619" y="46"/>
                        <a:pt x="619" y="45"/>
                      </a:cubicBezTo>
                      <a:close/>
                      <a:moveTo>
                        <a:pt x="619" y="91"/>
                      </a:moveTo>
                      <a:cubicBezTo>
                        <a:pt x="624" y="91"/>
                        <a:pt x="628" y="91"/>
                        <a:pt x="632" y="91"/>
                      </a:cubicBezTo>
                      <a:cubicBezTo>
                        <a:pt x="632" y="92"/>
                        <a:pt x="632" y="92"/>
                        <a:pt x="632" y="93"/>
                      </a:cubicBezTo>
                      <a:cubicBezTo>
                        <a:pt x="628" y="93"/>
                        <a:pt x="624" y="93"/>
                        <a:pt x="619" y="93"/>
                      </a:cubicBezTo>
                      <a:cubicBezTo>
                        <a:pt x="619" y="92"/>
                        <a:pt x="619" y="92"/>
                        <a:pt x="619" y="91"/>
                      </a:cubicBezTo>
                      <a:close/>
                      <a:moveTo>
                        <a:pt x="619" y="136"/>
                      </a:moveTo>
                      <a:cubicBezTo>
                        <a:pt x="624" y="136"/>
                        <a:pt x="628" y="136"/>
                        <a:pt x="632" y="136"/>
                      </a:cubicBezTo>
                      <a:cubicBezTo>
                        <a:pt x="632" y="137"/>
                        <a:pt x="632" y="138"/>
                        <a:pt x="632" y="139"/>
                      </a:cubicBezTo>
                      <a:cubicBezTo>
                        <a:pt x="628" y="139"/>
                        <a:pt x="624" y="139"/>
                        <a:pt x="619" y="139"/>
                      </a:cubicBezTo>
                      <a:cubicBezTo>
                        <a:pt x="619" y="138"/>
                        <a:pt x="619" y="137"/>
                        <a:pt x="619" y="136"/>
                      </a:cubicBezTo>
                      <a:close/>
                      <a:moveTo>
                        <a:pt x="619" y="181"/>
                      </a:moveTo>
                      <a:cubicBezTo>
                        <a:pt x="624" y="181"/>
                        <a:pt x="628" y="181"/>
                        <a:pt x="632" y="181"/>
                      </a:cubicBezTo>
                      <a:cubicBezTo>
                        <a:pt x="632" y="182"/>
                        <a:pt x="632" y="183"/>
                        <a:pt x="632" y="184"/>
                      </a:cubicBezTo>
                      <a:cubicBezTo>
                        <a:pt x="628" y="184"/>
                        <a:pt x="624" y="184"/>
                        <a:pt x="619" y="184"/>
                      </a:cubicBezTo>
                      <a:cubicBezTo>
                        <a:pt x="619" y="183"/>
                        <a:pt x="619" y="182"/>
                        <a:pt x="619" y="181"/>
                      </a:cubicBezTo>
                      <a:close/>
                      <a:moveTo>
                        <a:pt x="619" y="227"/>
                      </a:moveTo>
                      <a:cubicBezTo>
                        <a:pt x="624" y="227"/>
                        <a:pt x="628" y="227"/>
                        <a:pt x="632" y="227"/>
                      </a:cubicBezTo>
                      <a:cubicBezTo>
                        <a:pt x="632" y="227"/>
                        <a:pt x="632" y="228"/>
                        <a:pt x="632" y="229"/>
                      </a:cubicBezTo>
                      <a:cubicBezTo>
                        <a:pt x="628" y="229"/>
                        <a:pt x="624" y="229"/>
                        <a:pt x="619" y="229"/>
                      </a:cubicBezTo>
                      <a:cubicBezTo>
                        <a:pt x="619" y="228"/>
                        <a:pt x="619" y="227"/>
                        <a:pt x="619" y="227"/>
                      </a:cubicBezTo>
                      <a:close/>
                      <a:moveTo>
                        <a:pt x="619" y="272"/>
                      </a:moveTo>
                      <a:cubicBezTo>
                        <a:pt x="624" y="272"/>
                        <a:pt x="628" y="272"/>
                        <a:pt x="632" y="272"/>
                      </a:cubicBezTo>
                      <a:cubicBezTo>
                        <a:pt x="632" y="273"/>
                        <a:pt x="632" y="274"/>
                        <a:pt x="632" y="274"/>
                      </a:cubicBezTo>
                      <a:cubicBezTo>
                        <a:pt x="628" y="274"/>
                        <a:pt x="624" y="274"/>
                        <a:pt x="619" y="274"/>
                      </a:cubicBezTo>
                      <a:cubicBezTo>
                        <a:pt x="619" y="274"/>
                        <a:pt x="619" y="273"/>
                        <a:pt x="619" y="272"/>
                      </a:cubicBezTo>
                      <a:close/>
                      <a:moveTo>
                        <a:pt x="619" y="317"/>
                      </a:moveTo>
                      <a:cubicBezTo>
                        <a:pt x="624" y="317"/>
                        <a:pt x="628" y="317"/>
                        <a:pt x="632" y="317"/>
                      </a:cubicBezTo>
                      <a:cubicBezTo>
                        <a:pt x="632" y="318"/>
                        <a:pt x="632" y="319"/>
                        <a:pt x="632" y="320"/>
                      </a:cubicBezTo>
                      <a:cubicBezTo>
                        <a:pt x="628" y="320"/>
                        <a:pt x="624" y="320"/>
                        <a:pt x="619" y="320"/>
                      </a:cubicBezTo>
                      <a:cubicBezTo>
                        <a:pt x="619" y="319"/>
                        <a:pt x="619" y="318"/>
                        <a:pt x="619" y="317"/>
                      </a:cubicBezTo>
                      <a:close/>
                      <a:moveTo>
                        <a:pt x="619" y="365"/>
                      </a:moveTo>
                      <a:cubicBezTo>
                        <a:pt x="619" y="364"/>
                        <a:pt x="619" y="363"/>
                        <a:pt x="619" y="362"/>
                      </a:cubicBezTo>
                      <a:cubicBezTo>
                        <a:pt x="624" y="362"/>
                        <a:pt x="628" y="362"/>
                        <a:pt x="632" y="362"/>
                      </a:cubicBezTo>
                      <a:cubicBezTo>
                        <a:pt x="632" y="363"/>
                        <a:pt x="632" y="364"/>
                        <a:pt x="632" y="365"/>
                      </a:cubicBezTo>
                      <a:cubicBezTo>
                        <a:pt x="628" y="365"/>
                        <a:pt x="624" y="365"/>
                        <a:pt x="619" y="365"/>
                      </a:cubicBezTo>
                      <a:close/>
                      <a:moveTo>
                        <a:pt x="619" y="408"/>
                      </a:moveTo>
                      <a:cubicBezTo>
                        <a:pt x="624" y="408"/>
                        <a:pt x="628" y="408"/>
                        <a:pt x="632" y="408"/>
                      </a:cubicBezTo>
                      <a:cubicBezTo>
                        <a:pt x="632" y="409"/>
                        <a:pt x="632" y="409"/>
                        <a:pt x="632" y="410"/>
                      </a:cubicBezTo>
                      <a:cubicBezTo>
                        <a:pt x="628" y="410"/>
                        <a:pt x="624" y="410"/>
                        <a:pt x="619" y="410"/>
                      </a:cubicBezTo>
                      <a:cubicBezTo>
                        <a:pt x="619" y="409"/>
                        <a:pt x="619" y="409"/>
                        <a:pt x="619" y="408"/>
                      </a:cubicBezTo>
                      <a:close/>
                      <a:moveTo>
                        <a:pt x="619" y="453"/>
                      </a:moveTo>
                      <a:cubicBezTo>
                        <a:pt x="624" y="453"/>
                        <a:pt x="628" y="453"/>
                        <a:pt x="632" y="453"/>
                      </a:cubicBezTo>
                      <a:cubicBezTo>
                        <a:pt x="632" y="454"/>
                        <a:pt x="632" y="455"/>
                        <a:pt x="632" y="456"/>
                      </a:cubicBezTo>
                      <a:cubicBezTo>
                        <a:pt x="628" y="456"/>
                        <a:pt x="624" y="456"/>
                        <a:pt x="619" y="456"/>
                      </a:cubicBezTo>
                      <a:cubicBezTo>
                        <a:pt x="619" y="455"/>
                        <a:pt x="619" y="454"/>
                        <a:pt x="619" y="453"/>
                      </a:cubicBezTo>
                      <a:close/>
                      <a:moveTo>
                        <a:pt x="638" y="0"/>
                      </a:moveTo>
                      <a:cubicBezTo>
                        <a:pt x="642" y="0"/>
                        <a:pt x="646" y="0"/>
                        <a:pt x="651" y="0"/>
                      </a:cubicBezTo>
                      <a:cubicBezTo>
                        <a:pt x="651" y="1"/>
                        <a:pt x="651" y="2"/>
                        <a:pt x="651" y="3"/>
                      </a:cubicBezTo>
                      <a:cubicBezTo>
                        <a:pt x="646" y="3"/>
                        <a:pt x="642" y="3"/>
                        <a:pt x="638" y="3"/>
                      </a:cubicBezTo>
                      <a:cubicBezTo>
                        <a:pt x="638" y="2"/>
                        <a:pt x="638" y="1"/>
                        <a:pt x="638" y="0"/>
                      </a:cubicBezTo>
                      <a:close/>
                      <a:moveTo>
                        <a:pt x="638" y="45"/>
                      </a:moveTo>
                      <a:cubicBezTo>
                        <a:pt x="642" y="45"/>
                        <a:pt x="646" y="45"/>
                        <a:pt x="651" y="45"/>
                      </a:cubicBezTo>
                      <a:cubicBezTo>
                        <a:pt x="651" y="46"/>
                        <a:pt x="651" y="47"/>
                        <a:pt x="651" y="48"/>
                      </a:cubicBezTo>
                      <a:cubicBezTo>
                        <a:pt x="646" y="48"/>
                        <a:pt x="642" y="48"/>
                        <a:pt x="638" y="48"/>
                      </a:cubicBezTo>
                      <a:cubicBezTo>
                        <a:pt x="638" y="47"/>
                        <a:pt x="638" y="46"/>
                        <a:pt x="638" y="45"/>
                      </a:cubicBezTo>
                      <a:close/>
                      <a:moveTo>
                        <a:pt x="638" y="91"/>
                      </a:moveTo>
                      <a:cubicBezTo>
                        <a:pt x="642" y="91"/>
                        <a:pt x="646" y="91"/>
                        <a:pt x="651" y="91"/>
                      </a:cubicBezTo>
                      <a:cubicBezTo>
                        <a:pt x="651" y="92"/>
                        <a:pt x="651" y="92"/>
                        <a:pt x="651" y="93"/>
                      </a:cubicBezTo>
                      <a:cubicBezTo>
                        <a:pt x="646" y="93"/>
                        <a:pt x="642" y="93"/>
                        <a:pt x="638" y="93"/>
                      </a:cubicBezTo>
                      <a:cubicBezTo>
                        <a:pt x="638" y="92"/>
                        <a:pt x="638" y="92"/>
                        <a:pt x="638" y="91"/>
                      </a:cubicBezTo>
                      <a:close/>
                      <a:moveTo>
                        <a:pt x="638" y="136"/>
                      </a:moveTo>
                      <a:cubicBezTo>
                        <a:pt x="642" y="136"/>
                        <a:pt x="646" y="136"/>
                        <a:pt x="651" y="136"/>
                      </a:cubicBezTo>
                      <a:cubicBezTo>
                        <a:pt x="651" y="137"/>
                        <a:pt x="651" y="138"/>
                        <a:pt x="651" y="139"/>
                      </a:cubicBezTo>
                      <a:cubicBezTo>
                        <a:pt x="646" y="139"/>
                        <a:pt x="642" y="139"/>
                        <a:pt x="638" y="139"/>
                      </a:cubicBezTo>
                      <a:cubicBezTo>
                        <a:pt x="638" y="138"/>
                        <a:pt x="638" y="137"/>
                        <a:pt x="638" y="136"/>
                      </a:cubicBezTo>
                      <a:close/>
                      <a:moveTo>
                        <a:pt x="638" y="181"/>
                      </a:moveTo>
                      <a:cubicBezTo>
                        <a:pt x="642" y="181"/>
                        <a:pt x="646" y="181"/>
                        <a:pt x="651" y="181"/>
                      </a:cubicBezTo>
                      <a:cubicBezTo>
                        <a:pt x="651" y="182"/>
                        <a:pt x="651" y="183"/>
                        <a:pt x="651" y="184"/>
                      </a:cubicBezTo>
                      <a:cubicBezTo>
                        <a:pt x="646" y="184"/>
                        <a:pt x="642" y="184"/>
                        <a:pt x="638" y="184"/>
                      </a:cubicBezTo>
                      <a:cubicBezTo>
                        <a:pt x="638" y="183"/>
                        <a:pt x="638" y="182"/>
                        <a:pt x="638" y="181"/>
                      </a:cubicBezTo>
                      <a:close/>
                      <a:moveTo>
                        <a:pt x="638" y="227"/>
                      </a:moveTo>
                      <a:cubicBezTo>
                        <a:pt x="642" y="227"/>
                        <a:pt x="646" y="227"/>
                        <a:pt x="651" y="227"/>
                      </a:cubicBezTo>
                      <a:cubicBezTo>
                        <a:pt x="651" y="227"/>
                        <a:pt x="651" y="228"/>
                        <a:pt x="651" y="229"/>
                      </a:cubicBezTo>
                      <a:cubicBezTo>
                        <a:pt x="646" y="229"/>
                        <a:pt x="642" y="229"/>
                        <a:pt x="638" y="229"/>
                      </a:cubicBezTo>
                      <a:cubicBezTo>
                        <a:pt x="638" y="228"/>
                        <a:pt x="638" y="227"/>
                        <a:pt x="638" y="227"/>
                      </a:cubicBezTo>
                      <a:close/>
                      <a:moveTo>
                        <a:pt x="638" y="272"/>
                      </a:moveTo>
                      <a:cubicBezTo>
                        <a:pt x="642" y="272"/>
                        <a:pt x="646" y="272"/>
                        <a:pt x="651" y="272"/>
                      </a:cubicBezTo>
                      <a:cubicBezTo>
                        <a:pt x="651" y="273"/>
                        <a:pt x="651" y="274"/>
                        <a:pt x="651" y="274"/>
                      </a:cubicBezTo>
                      <a:cubicBezTo>
                        <a:pt x="646" y="274"/>
                        <a:pt x="642" y="274"/>
                        <a:pt x="638" y="274"/>
                      </a:cubicBezTo>
                      <a:cubicBezTo>
                        <a:pt x="638" y="274"/>
                        <a:pt x="638" y="273"/>
                        <a:pt x="638" y="272"/>
                      </a:cubicBezTo>
                      <a:close/>
                      <a:moveTo>
                        <a:pt x="638" y="317"/>
                      </a:moveTo>
                      <a:cubicBezTo>
                        <a:pt x="642" y="317"/>
                        <a:pt x="646" y="317"/>
                        <a:pt x="651" y="317"/>
                      </a:cubicBezTo>
                      <a:cubicBezTo>
                        <a:pt x="651" y="318"/>
                        <a:pt x="651" y="319"/>
                        <a:pt x="651" y="320"/>
                      </a:cubicBezTo>
                      <a:cubicBezTo>
                        <a:pt x="646" y="320"/>
                        <a:pt x="642" y="320"/>
                        <a:pt x="638" y="320"/>
                      </a:cubicBezTo>
                      <a:cubicBezTo>
                        <a:pt x="638" y="319"/>
                        <a:pt x="638" y="318"/>
                        <a:pt x="638" y="317"/>
                      </a:cubicBezTo>
                      <a:close/>
                      <a:moveTo>
                        <a:pt x="638" y="365"/>
                      </a:moveTo>
                      <a:cubicBezTo>
                        <a:pt x="638" y="364"/>
                        <a:pt x="638" y="363"/>
                        <a:pt x="638" y="362"/>
                      </a:cubicBezTo>
                      <a:cubicBezTo>
                        <a:pt x="642" y="362"/>
                        <a:pt x="646" y="362"/>
                        <a:pt x="651" y="362"/>
                      </a:cubicBezTo>
                      <a:cubicBezTo>
                        <a:pt x="651" y="363"/>
                        <a:pt x="651" y="364"/>
                        <a:pt x="651" y="365"/>
                      </a:cubicBezTo>
                      <a:cubicBezTo>
                        <a:pt x="646" y="365"/>
                        <a:pt x="642" y="365"/>
                        <a:pt x="638" y="365"/>
                      </a:cubicBezTo>
                      <a:close/>
                      <a:moveTo>
                        <a:pt x="638" y="408"/>
                      </a:moveTo>
                      <a:cubicBezTo>
                        <a:pt x="642" y="408"/>
                        <a:pt x="646" y="408"/>
                        <a:pt x="651" y="408"/>
                      </a:cubicBezTo>
                      <a:cubicBezTo>
                        <a:pt x="651" y="409"/>
                        <a:pt x="651" y="409"/>
                        <a:pt x="651" y="410"/>
                      </a:cubicBezTo>
                      <a:cubicBezTo>
                        <a:pt x="646" y="410"/>
                        <a:pt x="642" y="410"/>
                        <a:pt x="638" y="410"/>
                      </a:cubicBezTo>
                      <a:cubicBezTo>
                        <a:pt x="638" y="409"/>
                        <a:pt x="638" y="409"/>
                        <a:pt x="638" y="408"/>
                      </a:cubicBezTo>
                      <a:close/>
                      <a:moveTo>
                        <a:pt x="638" y="453"/>
                      </a:moveTo>
                      <a:cubicBezTo>
                        <a:pt x="642" y="453"/>
                        <a:pt x="646" y="453"/>
                        <a:pt x="651" y="453"/>
                      </a:cubicBezTo>
                      <a:cubicBezTo>
                        <a:pt x="651" y="454"/>
                        <a:pt x="651" y="455"/>
                        <a:pt x="651" y="456"/>
                      </a:cubicBezTo>
                      <a:cubicBezTo>
                        <a:pt x="646" y="456"/>
                        <a:pt x="642" y="456"/>
                        <a:pt x="638" y="456"/>
                      </a:cubicBezTo>
                      <a:cubicBezTo>
                        <a:pt x="638" y="455"/>
                        <a:pt x="638" y="454"/>
                        <a:pt x="638" y="453"/>
                      </a:cubicBezTo>
                      <a:close/>
                      <a:moveTo>
                        <a:pt x="656" y="0"/>
                      </a:moveTo>
                      <a:cubicBezTo>
                        <a:pt x="660" y="0"/>
                        <a:pt x="664" y="0"/>
                        <a:pt x="669" y="0"/>
                      </a:cubicBezTo>
                      <a:cubicBezTo>
                        <a:pt x="669" y="1"/>
                        <a:pt x="669" y="2"/>
                        <a:pt x="669" y="3"/>
                      </a:cubicBezTo>
                      <a:cubicBezTo>
                        <a:pt x="664" y="3"/>
                        <a:pt x="660" y="3"/>
                        <a:pt x="656" y="3"/>
                      </a:cubicBezTo>
                      <a:cubicBezTo>
                        <a:pt x="656" y="2"/>
                        <a:pt x="656" y="1"/>
                        <a:pt x="656" y="0"/>
                      </a:cubicBezTo>
                      <a:close/>
                      <a:moveTo>
                        <a:pt x="656" y="45"/>
                      </a:moveTo>
                      <a:cubicBezTo>
                        <a:pt x="660" y="45"/>
                        <a:pt x="664" y="45"/>
                        <a:pt x="669" y="45"/>
                      </a:cubicBezTo>
                      <a:cubicBezTo>
                        <a:pt x="669" y="46"/>
                        <a:pt x="669" y="47"/>
                        <a:pt x="669" y="48"/>
                      </a:cubicBezTo>
                      <a:cubicBezTo>
                        <a:pt x="664" y="48"/>
                        <a:pt x="660" y="48"/>
                        <a:pt x="656" y="48"/>
                      </a:cubicBezTo>
                      <a:cubicBezTo>
                        <a:pt x="656" y="47"/>
                        <a:pt x="656" y="46"/>
                        <a:pt x="656" y="45"/>
                      </a:cubicBezTo>
                      <a:close/>
                      <a:moveTo>
                        <a:pt x="656" y="91"/>
                      </a:moveTo>
                      <a:cubicBezTo>
                        <a:pt x="660" y="91"/>
                        <a:pt x="664" y="91"/>
                        <a:pt x="669" y="91"/>
                      </a:cubicBezTo>
                      <a:cubicBezTo>
                        <a:pt x="669" y="92"/>
                        <a:pt x="669" y="92"/>
                        <a:pt x="669" y="93"/>
                      </a:cubicBezTo>
                      <a:cubicBezTo>
                        <a:pt x="664" y="93"/>
                        <a:pt x="660" y="93"/>
                        <a:pt x="656" y="93"/>
                      </a:cubicBezTo>
                      <a:cubicBezTo>
                        <a:pt x="656" y="92"/>
                        <a:pt x="656" y="92"/>
                        <a:pt x="656" y="91"/>
                      </a:cubicBezTo>
                      <a:close/>
                      <a:moveTo>
                        <a:pt x="656" y="136"/>
                      </a:moveTo>
                      <a:cubicBezTo>
                        <a:pt x="660" y="136"/>
                        <a:pt x="664" y="136"/>
                        <a:pt x="669" y="136"/>
                      </a:cubicBezTo>
                      <a:cubicBezTo>
                        <a:pt x="669" y="137"/>
                        <a:pt x="669" y="138"/>
                        <a:pt x="669" y="139"/>
                      </a:cubicBezTo>
                      <a:cubicBezTo>
                        <a:pt x="664" y="139"/>
                        <a:pt x="660" y="139"/>
                        <a:pt x="656" y="139"/>
                      </a:cubicBezTo>
                      <a:cubicBezTo>
                        <a:pt x="656" y="138"/>
                        <a:pt x="656" y="137"/>
                        <a:pt x="656" y="136"/>
                      </a:cubicBezTo>
                      <a:close/>
                      <a:moveTo>
                        <a:pt x="656" y="181"/>
                      </a:moveTo>
                      <a:cubicBezTo>
                        <a:pt x="660" y="181"/>
                        <a:pt x="664" y="181"/>
                        <a:pt x="669" y="181"/>
                      </a:cubicBezTo>
                      <a:cubicBezTo>
                        <a:pt x="669" y="182"/>
                        <a:pt x="669" y="183"/>
                        <a:pt x="669" y="184"/>
                      </a:cubicBezTo>
                      <a:cubicBezTo>
                        <a:pt x="664" y="184"/>
                        <a:pt x="660" y="184"/>
                        <a:pt x="656" y="184"/>
                      </a:cubicBezTo>
                      <a:cubicBezTo>
                        <a:pt x="656" y="183"/>
                        <a:pt x="656" y="182"/>
                        <a:pt x="656" y="181"/>
                      </a:cubicBezTo>
                      <a:close/>
                      <a:moveTo>
                        <a:pt x="656" y="227"/>
                      </a:moveTo>
                      <a:cubicBezTo>
                        <a:pt x="660" y="227"/>
                        <a:pt x="664" y="227"/>
                        <a:pt x="669" y="227"/>
                      </a:cubicBezTo>
                      <a:cubicBezTo>
                        <a:pt x="669" y="227"/>
                        <a:pt x="669" y="228"/>
                        <a:pt x="669" y="229"/>
                      </a:cubicBezTo>
                      <a:cubicBezTo>
                        <a:pt x="664" y="229"/>
                        <a:pt x="660" y="229"/>
                        <a:pt x="656" y="229"/>
                      </a:cubicBezTo>
                      <a:cubicBezTo>
                        <a:pt x="656" y="228"/>
                        <a:pt x="656" y="227"/>
                        <a:pt x="656" y="227"/>
                      </a:cubicBezTo>
                      <a:close/>
                      <a:moveTo>
                        <a:pt x="656" y="272"/>
                      </a:moveTo>
                      <a:cubicBezTo>
                        <a:pt x="660" y="272"/>
                        <a:pt x="664" y="272"/>
                        <a:pt x="669" y="272"/>
                      </a:cubicBezTo>
                      <a:cubicBezTo>
                        <a:pt x="669" y="273"/>
                        <a:pt x="669" y="274"/>
                        <a:pt x="669" y="274"/>
                      </a:cubicBezTo>
                      <a:cubicBezTo>
                        <a:pt x="664" y="274"/>
                        <a:pt x="660" y="274"/>
                        <a:pt x="656" y="274"/>
                      </a:cubicBezTo>
                      <a:cubicBezTo>
                        <a:pt x="656" y="274"/>
                        <a:pt x="656" y="273"/>
                        <a:pt x="656" y="272"/>
                      </a:cubicBezTo>
                      <a:close/>
                      <a:moveTo>
                        <a:pt x="656" y="317"/>
                      </a:moveTo>
                      <a:cubicBezTo>
                        <a:pt x="660" y="317"/>
                        <a:pt x="664" y="317"/>
                        <a:pt x="669" y="317"/>
                      </a:cubicBezTo>
                      <a:cubicBezTo>
                        <a:pt x="669" y="318"/>
                        <a:pt x="669" y="319"/>
                        <a:pt x="669" y="320"/>
                      </a:cubicBezTo>
                      <a:cubicBezTo>
                        <a:pt x="664" y="320"/>
                        <a:pt x="660" y="320"/>
                        <a:pt x="656" y="320"/>
                      </a:cubicBezTo>
                      <a:cubicBezTo>
                        <a:pt x="656" y="319"/>
                        <a:pt x="656" y="318"/>
                        <a:pt x="656" y="317"/>
                      </a:cubicBezTo>
                      <a:close/>
                      <a:moveTo>
                        <a:pt x="656" y="365"/>
                      </a:moveTo>
                      <a:cubicBezTo>
                        <a:pt x="656" y="364"/>
                        <a:pt x="656" y="363"/>
                        <a:pt x="656" y="362"/>
                      </a:cubicBezTo>
                      <a:cubicBezTo>
                        <a:pt x="660" y="362"/>
                        <a:pt x="664" y="362"/>
                        <a:pt x="669" y="362"/>
                      </a:cubicBezTo>
                      <a:cubicBezTo>
                        <a:pt x="669" y="363"/>
                        <a:pt x="669" y="364"/>
                        <a:pt x="669" y="365"/>
                      </a:cubicBezTo>
                      <a:cubicBezTo>
                        <a:pt x="664" y="365"/>
                        <a:pt x="660" y="365"/>
                        <a:pt x="656" y="365"/>
                      </a:cubicBezTo>
                      <a:close/>
                      <a:moveTo>
                        <a:pt x="656" y="408"/>
                      </a:moveTo>
                      <a:cubicBezTo>
                        <a:pt x="660" y="408"/>
                        <a:pt x="664" y="408"/>
                        <a:pt x="669" y="408"/>
                      </a:cubicBezTo>
                      <a:cubicBezTo>
                        <a:pt x="669" y="409"/>
                        <a:pt x="669" y="409"/>
                        <a:pt x="669" y="410"/>
                      </a:cubicBezTo>
                      <a:cubicBezTo>
                        <a:pt x="664" y="410"/>
                        <a:pt x="660" y="410"/>
                        <a:pt x="656" y="410"/>
                      </a:cubicBezTo>
                      <a:cubicBezTo>
                        <a:pt x="656" y="409"/>
                        <a:pt x="656" y="409"/>
                        <a:pt x="656" y="408"/>
                      </a:cubicBezTo>
                      <a:close/>
                      <a:moveTo>
                        <a:pt x="656" y="453"/>
                      </a:moveTo>
                      <a:cubicBezTo>
                        <a:pt x="660" y="453"/>
                        <a:pt x="664" y="453"/>
                        <a:pt x="669" y="453"/>
                      </a:cubicBezTo>
                      <a:cubicBezTo>
                        <a:pt x="669" y="454"/>
                        <a:pt x="669" y="455"/>
                        <a:pt x="669" y="456"/>
                      </a:cubicBezTo>
                      <a:cubicBezTo>
                        <a:pt x="664" y="456"/>
                        <a:pt x="660" y="456"/>
                        <a:pt x="656" y="456"/>
                      </a:cubicBezTo>
                      <a:cubicBezTo>
                        <a:pt x="656" y="455"/>
                        <a:pt x="656" y="454"/>
                        <a:pt x="656" y="453"/>
                      </a:cubicBezTo>
                      <a:close/>
                      <a:moveTo>
                        <a:pt x="674" y="0"/>
                      </a:moveTo>
                      <a:cubicBezTo>
                        <a:pt x="678" y="0"/>
                        <a:pt x="683" y="0"/>
                        <a:pt x="687" y="0"/>
                      </a:cubicBezTo>
                      <a:cubicBezTo>
                        <a:pt x="687" y="1"/>
                        <a:pt x="687" y="2"/>
                        <a:pt x="687" y="3"/>
                      </a:cubicBezTo>
                      <a:cubicBezTo>
                        <a:pt x="683" y="3"/>
                        <a:pt x="678" y="3"/>
                        <a:pt x="674" y="3"/>
                      </a:cubicBezTo>
                      <a:cubicBezTo>
                        <a:pt x="674" y="2"/>
                        <a:pt x="674" y="1"/>
                        <a:pt x="674" y="0"/>
                      </a:cubicBezTo>
                      <a:close/>
                      <a:moveTo>
                        <a:pt x="674" y="45"/>
                      </a:moveTo>
                      <a:cubicBezTo>
                        <a:pt x="678" y="45"/>
                        <a:pt x="683" y="45"/>
                        <a:pt x="687" y="45"/>
                      </a:cubicBezTo>
                      <a:cubicBezTo>
                        <a:pt x="687" y="46"/>
                        <a:pt x="687" y="47"/>
                        <a:pt x="687" y="48"/>
                      </a:cubicBezTo>
                      <a:cubicBezTo>
                        <a:pt x="683" y="48"/>
                        <a:pt x="678" y="48"/>
                        <a:pt x="674" y="48"/>
                      </a:cubicBezTo>
                      <a:cubicBezTo>
                        <a:pt x="674" y="47"/>
                        <a:pt x="674" y="46"/>
                        <a:pt x="674" y="45"/>
                      </a:cubicBezTo>
                      <a:close/>
                      <a:moveTo>
                        <a:pt x="674" y="91"/>
                      </a:moveTo>
                      <a:cubicBezTo>
                        <a:pt x="678" y="91"/>
                        <a:pt x="683" y="91"/>
                        <a:pt x="687" y="91"/>
                      </a:cubicBezTo>
                      <a:cubicBezTo>
                        <a:pt x="687" y="92"/>
                        <a:pt x="687" y="92"/>
                        <a:pt x="687" y="93"/>
                      </a:cubicBezTo>
                      <a:cubicBezTo>
                        <a:pt x="683" y="93"/>
                        <a:pt x="678" y="93"/>
                        <a:pt x="674" y="93"/>
                      </a:cubicBezTo>
                      <a:cubicBezTo>
                        <a:pt x="674" y="92"/>
                        <a:pt x="674" y="92"/>
                        <a:pt x="674" y="91"/>
                      </a:cubicBezTo>
                      <a:close/>
                      <a:moveTo>
                        <a:pt x="674" y="136"/>
                      </a:moveTo>
                      <a:cubicBezTo>
                        <a:pt x="678" y="136"/>
                        <a:pt x="683" y="136"/>
                        <a:pt x="687" y="136"/>
                      </a:cubicBezTo>
                      <a:cubicBezTo>
                        <a:pt x="687" y="137"/>
                        <a:pt x="687" y="138"/>
                        <a:pt x="687" y="139"/>
                      </a:cubicBezTo>
                      <a:cubicBezTo>
                        <a:pt x="683" y="139"/>
                        <a:pt x="678" y="139"/>
                        <a:pt x="674" y="139"/>
                      </a:cubicBezTo>
                      <a:cubicBezTo>
                        <a:pt x="674" y="138"/>
                        <a:pt x="674" y="137"/>
                        <a:pt x="674" y="136"/>
                      </a:cubicBezTo>
                      <a:close/>
                      <a:moveTo>
                        <a:pt x="674" y="181"/>
                      </a:moveTo>
                      <a:cubicBezTo>
                        <a:pt x="678" y="181"/>
                        <a:pt x="683" y="181"/>
                        <a:pt x="687" y="181"/>
                      </a:cubicBezTo>
                      <a:cubicBezTo>
                        <a:pt x="687" y="182"/>
                        <a:pt x="687" y="183"/>
                        <a:pt x="687" y="184"/>
                      </a:cubicBezTo>
                      <a:cubicBezTo>
                        <a:pt x="683" y="184"/>
                        <a:pt x="678" y="184"/>
                        <a:pt x="674" y="184"/>
                      </a:cubicBezTo>
                      <a:cubicBezTo>
                        <a:pt x="674" y="183"/>
                        <a:pt x="674" y="182"/>
                        <a:pt x="674" y="181"/>
                      </a:cubicBezTo>
                      <a:close/>
                      <a:moveTo>
                        <a:pt x="674" y="227"/>
                      </a:moveTo>
                      <a:cubicBezTo>
                        <a:pt x="678" y="227"/>
                        <a:pt x="683" y="227"/>
                        <a:pt x="687" y="227"/>
                      </a:cubicBezTo>
                      <a:cubicBezTo>
                        <a:pt x="687" y="227"/>
                        <a:pt x="687" y="228"/>
                        <a:pt x="687" y="229"/>
                      </a:cubicBezTo>
                      <a:cubicBezTo>
                        <a:pt x="683" y="229"/>
                        <a:pt x="678" y="229"/>
                        <a:pt x="674" y="229"/>
                      </a:cubicBezTo>
                      <a:cubicBezTo>
                        <a:pt x="674" y="228"/>
                        <a:pt x="674" y="227"/>
                        <a:pt x="674" y="227"/>
                      </a:cubicBezTo>
                      <a:close/>
                      <a:moveTo>
                        <a:pt x="674" y="272"/>
                      </a:moveTo>
                      <a:cubicBezTo>
                        <a:pt x="678" y="272"/>
                        <a:pt x="683" y="272"/>
                        <a:pt x="687" y="272"/>
                      </a:cubicBezTo>
                      <a:cubicBezTo>
                        <a:pt x="687" y="273"/>
                        <a:pt x="687" y="274"/>
                        <a:pt x="687" y="274"/>
                      </a:cubicBezTo>
                      <a:cubicBezTo>
                        <a:pt x="683" y="274"/>
                        <a:pt x="678" y="274"/>
                        <a:pt x="674" y="274"/>
                      </a:cubicBezTo>
                      <a:cubicBezTo>
                        <a:pt x="674" y="274"/>
                        <a:pt x="674" y="273"/>
                        <a:pt x="674" y="272"/>
                      </a:cubicBezTo>
                      <a:close/>
                      <a:moveTo>
                        <a:pt x="674" y="317"/>
                      </a:moveTo>
                      <a:cubicBezTo>
                        <a:pt x="678" y="317"/>
                        <a:pt x="683" y="317"/>
                        <a:pt x="687" y="317"/>
                      </a:cubicBezTo>
                      <a:cubicBezTo>
                        <a:pt x="687" y="318"/>
                        <a:pt x="687" y="319"/>
                        <a:pt x="687" y="320"/>
                      </a:cubicBezTo>
                      <a:cubicBezTo>
                        <a:pt x="683" y="320"/>
                        <a:pt x="678" y="320"/>
                        <a:pt x="674" y="320"/>
                      </a:cubicBezTo>
                      <a:cubicBezTo>
                        <a:pt x="674" y="319"/>
                        <a:pt x="674" y="318"/>
                        <a:pt x="674" y="317"/>
                      </a:cubicBezTo>
                      <a:close/>
                      <a:moveTo>
                        <a:pt x="674" y="365"/>
                      </a:moveTo>
                      <a:cubicBezTo>
                        <a:pt x="674" y="364"/>
                        <a:pt x="674" y="363"/>
                        <a:pt x="674" y="362"/>
                      </a:cubicBezTo>
                      <a:cubicBezTo>
                        <a:pt x="678" y="362"/>
                        <a:pt x="683" y="362"/>
                        <a:pt x="687" y="362"/>
                      </a:cubicBezTo>
                      <a:cubicBezTo>
                        <a:pt x="687" y="363"/>
                        <a:pt x="687" y="364"/>
                        <a:pt x="687" y="365"/>
                      </a:cubicBezTo>
                      <a:cubicBezTo>
                        <a:pt x="683" y="365"/>
                        <a:pt x="678" y="365"/>
                        <a:pt x="674" y="365"/>
                      </a:cubicBezTo>
                      <a:close/>
                      <a:moveTo>
                        <a:pt x="674" y="408"/>
                      </a:moveTo>
                      <a:cubicBezTo>
                        <a:pt x="678" y="408"/>
                        <a:pt x="683" y="408"/>
                        <a:pt x="687" y="408"/>
                      </a:cubicBezTo>
                      <a:cubicBezTo>
                        <a:pt x="687" y="409"/>
                        <a:pt x="687" y="409"/>
                        <a:pt x="687" y="410"/>
                      </a:cubicBezTo>
                      <a:cubicBezTo>
                        <a:pt x="683" y="410"/>
                        <a:pt x="678" y="410"/>
                        <a:pt x="674" y="410"/>
                      </a:cubicBezTo>
                      <a:cubicBezTo>
                        <a:pt x="674" y="409"/>
                        <a:pt x="674" y="409"/>
                        <a:pt x="674" y="408"/>
                      </a:cubicBezTo>
                      <a:close/>
                      <a:moveTo>
                        <a:pt x="674" y="453"/>
                      </a:moveTo>
                      <a:cubicBezTo>
                        <a:pt x="678" y="453"/>
                        <a:pt x="683" y="453"/>
                        <a:pt x="687" y="453"/>
                      </a:cubicBezTo>
                      <a:cubicBezTo>
                        <a:pt x="687" y="454"/>
                        <a:pt x="687" y="455"/>
                        <a:pt x="687" y="456"/>
                      </a:cubicBezTo>
                      <a:cubicBezTo>
                        <a:pt x="683" y="456"/>
                        <a:pt x="678" y="456"/>
                        <a:pt x="674" y="456"/>
                      </a:cubicBezTo>
                      <a:cubicBezTo>
                        <a:pt x="674" y="455"/>
                        <a:pt x="674" y="454"/>
                        <a:pt x="674" y="453"/>
                      </a:cubicBezTo>
                      <a:close/>
                      <a:moveTo>
                        <a:pt x="692" y="0"/>
                      </a:moveTo>
                      <a:cubicBezTo>
                        <a:pt x="697" y="0"/>
                        <a:pt x="701" y="0"/>
                        <a:pt x="705" y="0"/>
                      </a:cubicBezTo>
                      <a:cubicBezTo>
                        <a:pt x="705" y="1"/>
                        <a:pt x="705" y="2"/>
                        <a:pt x="705" y="3"/>
                      </a:cubicBezTo>
                      <a:cubicBezTo>
                        <a:pt x="701" y="3"/>
                        <a:pt x="697" y="3"/>
                        <a:pt x="692" y="3"/>
                      </a:cubicBezTo>
                      <a:cubicBezTo>
                        <a:pt x="692" y="2"/>
                        <a:pt x="692" y="1"/>
                        <a:pt x="692" y="0"/>
                      </a:cubicBezTo>
                      <a:close/>
                      <a:moveTo>
                        <a:pt x="692" y="45"/>
                      </a:moveTo>
                      <a:cubicBezTo>
                        <a:pt x="697" y="45"/>
                        <a:pt x="701" y="45"/>
                        <a:pt x="705" y="45"/>
                      </a:cubicBezTo>
                      <a:cubicBezTo>
                        <a:pt x="705" y="46"/>
                        <a:pt x="705" y="47"/>
                        <a:pt x="705" y="48"/>
                      </a:cubicBezTo>
                      <a:cubicBezTo>
                        <a:pt x="701" y="48"/>
                        <a:pt x="697" y="48"/>
                        <a:pt x="692" y="48"/>
                      </a:cubicBezTo>
                      <a:cubicBezTo>
                        <a:pt x="692" y="47"/>
                        <a:pt x="692" y="46"/>
                        <a:pt x="692" y="45"/>
                      </a:cubicBezTo>
                      <a:close/>
                      <a:moveTo>
                        <a:pt x="692" y="91"/>
                      </a:moveTo>
                      <a:cubicBezTo>
                        <a:pt x="697" y="91"/>
                        <a:pt x="701" y="91"/>
                        <a:pt x="705" y="91"/>
                      </a:cubicBezTo>
                      <a:cubicBezTo>
                        <a:pt x="705" y="92"/>
                        <a:pt x="705" y="92"/>
                        <a:pt x="705" y="93"/>
                      </a:cubicBezTo>
                      <a:cubicBezTo>
                        <a:pt x="701" y="93"/>
                        <a:pt x="697" y="93"/>
                        <a:pt x="692" y="93"/>
                      </a:cubicBezTo>
                      <a:cubicBezTo>
                        <a:pt x="692" y="92"/>
                        <a:pt x="692" y="92"/>
                        <a:pt x="692" y="91"/>
                      </a:cubicBezTo>
                      <a:close/>
                      <a:moveTo>
                        <a:pt x="692" y="136"/>
                      </a:moveTo>
                      <a:cubicBezTo>
                        <a:pt x="697" y="136"/>
                        <a:pt x="701" y="136"/>
                        <a:pt x="705" y="136"/>
                      </a:cubicBezTo>
                      <a:cubicBezTo>
                        <a:pt x="705" y="137"/>
                        <a:pt x="705" y="138"/>
                        <a:pt x="705" y="139"/>
                      </a:cubicBezTo>
                      <a:cubicBezTo>
                        <a:pt x="701" y="139"/>
                        <a:pt x="697" y="139"/>
                        <a:pt x="692" y="139"/>
                      </a:cubicBezTo>
                      <a:cubicBezTo>
                        <a:pt x="692" y="138"/>
                        <a:pt x="692" y="137"/>
                        <a:pt x="692" y="136"/>
                      </a:cubicBezTo>
                      <a:close/>
                      <a:moveTo>
                        <a:pt x="692" y="181"/>
                      </a:moveTo>
                      <a:cubicBezTo>
                        <a:pt x="697" y="181"/>
                        <a:pt x="701" y="181"/>
                        <a:pt x="705" y="181"/>
                      </a:cubicBezTo>
                      <a:cubicBezTo>
                        <a:pt x="705" y="182"/>
                        <a:pt x="705" y="183"/>
                        <a:pt x="705" y="184"/>
                      </a:cubicBezTo>
                      <a:cubicBezTo>
                        <a:pt x="701" y="184"/>
                        <a:pt x="697" y="184"/>
                        <a:pt x="692" y="184"/>
                      </a:cubicBezTo>
                      <a:cubicBezTo>
                        <a:pt x="692" y="183"/>
                        <a:pt x="692" y="182"/>
                        <a:pt x="692" y="181"/>
                      </a:cubicBezTo>
                      <a:close/>
                      <a:moveTo>
                        <a:pt x="692" y="227"/>
                      </a:moveTo>
                      <a:cubicBezTo>
                        <a:pt x="697" y="227"/>
                        <a:pt x="701" y="227"/>
                        <a:pt x="705" y="227"/>
                      </a:cubicBezTo>
                      <a:cubicBezTo>
                        <a:pt x="705" y="227"/>
                        <a:pt x="705" y="228"/>
                        <a:pt x="705" y="229"/>
                      </a:cubicBezTo>
                      <a:cubicBezTo>
                        <a:pt x="701" y="229"/>
                        <a:pt x="697" y="229"/>
                        <a:pt x="692" y="229"/>
                      </a:cubicBezTo>
                      <a:cubicBezTo>
                        <a:pt x="692" y="228"/>
                        <a:pt x="692" y="227"/>
                        <a:pt x="692" y="227"/>
                      </a:cubicBezTo>
                      <a:close/>
                      <a:moveTo>
                        <a:pt x="692" y="272"/>
                      </a:moveTo>
                      <a:cubicBezTo>
                        <a:pt x="697" y="272"/>
                        <a:pt x="701" y="272"/>
                        <a:pt x="705" y="272"/>
                      </a:cubicBezTo>
                      <a:cubicBezTo>
                        <a:pt x="705" y="273"/>
                        <a:pt x="705" y="274"/>
                        <a:pt x="705" y="274"/>
                      </a:cubicBezTo>
                      <a:cubicBezTo>
                        <a:pt x="701" y="274"/>
                        <a:pt x="697" y="274"/>
                        <a:pt x="692" y="274"/>
                      </a:cubicBezTo>
                      <a:cubicBezTo>
                        <a:pt x="692" y="274"/>
                        <a:pt x="692" y="273"/>
                        <a:pt x="692" y="272"/>
                      </a:cubicBezTo>
                      <a:close/>
                      <a:moveTo>
                        <a:pt x="692" y="317"/>
                      </a:moveTo>
                      <a:cubicBezTo>
                        <a:pt x="697" y="317"/>
                        <a:pt x="701" y="317"/>
                        <a:pt x="705" y="317"/>
                      </a:cubicBezTo>
                      <a:cubicBezTo>
                        <a:pt x="705" y="318"/>
                        <a:pt x="705" y="319"/>
                        <a:pt x="705" y="320"/>
                      </a:cubicBezTo>
                      <a:cubicBezTo>
                        <a:pt x="701" y="320"/>
                        <a:pt x="697" y="320"/>
                        <a:pt x="692" y="320"/>
                      </a:cubicBezTo>
                      <a:cubicBezTo>
                        <a:pt x="692" y="319"/>
                        <a:pt x="692" y="318"/>
                        <a:pt x="692" y="317"/>
                      </a:cubicBezTo>
                      <a:close/>
                      <a:moveTo>
                        <a:pt x="692" y="365"/>
                      </a:moveTo>
                      <a:cubicBezTo>
                        <a:pt x="692" y="364"/>
                        <a:pt x="692" y="363"/>
                        <a:pt x="692" y="362"/>
                      </a:cubicBezTo>
                      <a:cubicBezTo>
                        <a:pt x="697" y="362"/>
                        <a:pt x="701" y="362"/>
                        <a:pt x="705" y="362"/>
                      </a:cubicBezTo>
                      <a:cubicBezTo>
                        <a:pt x="705" y="363"/>
                        <a:pt x="705" y="364"/>
                        <a:pt x="705" y="365"/>
                      </a:cubicBezTo>
                      <a:cubicBezTo>
                        <a:pt x="701" y="365"/>
                        <a:pt x="697" y="365"/>
                        <a:pt x="692" y="365"/>
                      </a:cubicBezTo>
                      <a:close/>
                      <a:moveTo>
                        <a:pt x="692" y="408"/>
                      </a:moveTo>
                      <a:cubicBezTo>
                        <a:pt x="697" y="408"/>
                        <a:pt x="701" y="408"/>
                        <a:pt x="705" y="408"/>
                      </a:cubicBezTo>
                      <a:cubicBezTo>
                        <a:pt x="705" y="409"/>
                        <a:pt x="705" y="409"/>
                        <a:pt x="705" y="410"/>
                      </a:cubicBezTo>
                      <a:cubicBezTo>
                        <a:pt x="701" y="410"/>
                        <a:pt x="697" y="410"/>
                        <a:pt x="692" y="410"/>
                      </a:cubicBezTo>
                      <a:cubicBezTo>
                        <a:pt x="692" y="409"/>
                        <a:pt x="692" y="409"/>
                        <a:pt x="692" y="408"/>
                      </a:cubicBezTo>
                      <a:close/>
                      <a:moveTo>
                        <a:pt x="692" y="453"/>
                      </a:moveTo>
                      <a:cubicBezTo>
                        <a:pt x="697" y="453"/>
                        <a:pt x="701" y="453"/>
                        <a:pt x="705" y="453"/>
                      </a:cubicBezTo>
                      <a:cubicBezTo>
                        <a:pt x="705" y="454"/>
                        <a:pt x="705" y="455"/>
                        <a:pt x="705" y="456"/>
                      </a:cubicBezTo>
                      <a:cubicBezTo>
                        <a:pt x="701" y="456"/>
                        <a:pt x="697" y="456"/>
                        <a:pt x="692" y="456"/>
                      </a:cubicBezTo>
                      <a:cubicBezTo>
                        <a:pt x="692" y="455"/>
                        <a:pt x="692" y="454"/>
                        <a:pt x="692" y="453"/>
                      </a:cubicBezTo>
                      <a:close/>
                      <a:moveTo>
                        <a:pt x="710" y="0"/>
                      </a:moveTo>
                      <a:cubicBezTo>
                        <a:pt x="715" y="0"/>
                        <a:pt x="719" y="0"/>
                        <a:pt x="723" y="0"/>
                      </a:cubicBezTo>
                      <a:cubicBezTo>
                        <a:pt x="723" y="1"/>
                        <a:pt x="723" y="2"/>
                        <a:pt x="723" y="3"/>
                      </a:cubicBezTo>
                      <a:cubicBezTo>
                        <a:pt x="719" y="3"/>
                        <a:pt x="715" y="3"/>
                        <a:pt x="710" y="3"/>
                      </a:cubicBezTo>
                      <a:cubicBezTo>
                        <a:pt x="710" y="2"/>
                        <a:pt x="710" y="1"/>
                        <a:pt x="710" y="0"/>
                      </a:cubicBezTo>
                      <a:close/>
                      <a:moveTo>
                        <a:pt x="710" y="45"/>
                      </a:moveTo>
                      <a:cubicBezTo>
                        <a:pt x="715" y="45"/>
                        <a:pt x="719" y="45"/>
                        <a:pt x="723" y="45"/>
                      </a:cubicBezTo>
                      <a:cubicBezTo>
                        <a:pt x="723" y="46"/>
                        <a:pt x="723" y="47"/>
                        <a:pt x="723" y="48"/>
                      </a:cubicBezTo>
                      <a:cubicBezTo>
                        <a:pt x="719" y="48"/>
                        <a:pt x="715" y="48"/>
                        <a:pt x="710" y="48"/>
                      </a:cubicBezTo>
                      <a:cubicBezTo>
                        <a:pt x="710" y="47"/>
                        <a:pt x="710" y="46"/>
                        <a:pt x="710" y="45"/>
                      </a:cubicBezTo>
                      <a:close/>
                      <a:moveTo>
                        <a:pt x="710" y="91"/>
                      </a:moveTo>
                      <a:cubicBezTo>
                        <a:pt x="715" y="91"/>
                        <a:pt x="719" y="91"/>
                        <a:pt x="723" y="91"/>
                      </a:cubicBezTo>
                      <a:cubicBezTo>
                        <a:pt x="723" y="92"/>
                        <a:pt x="723" y="92"/>
                        <a:pt x="723" y="93"/>
                      </a:cubicBezTo>
                      <a:cubicBezTo>
                        <a:pt x="719" y="93"/>
                        <a:pt x="715" y="93"/>
                        <a:pt x="710" y="93"/>
                      </a:cubicBezTo>
                      <a:cubicBezTo>
                        <a:pt x="710" y="92"/>
                        <a:pt x="710" y="92"/>
                        <a:pt x="710" y="91"/>
                      </a:cubicBezTo>
                      <a:close/>
                      <a:moveTo>
                        <a:pt x="710" y="136"/>
                      </a:moveTo>
                      <a:cubicBezTo>
                        <a:pt x="715" y="136"/>
                        <a:pt x="719" y="136"/>
                        <a:pt x="723" y="136"/>
                      </a:cubicBezTo>
                      <a:cubicBezTo>
                        <a:pt x="723" y="137"/>
                        <a:pt x="723" y="138"/>
                        <a:pt x="723" y="139"/>
                      </a:cubicBezTo>
                      <a:cubicBezTo>
                        <a:pt x="719" y="139"/>
                        <a:pt x="715" y="139"/>
                        <a:pt x="710" y="139"/>
                      </a:cubicBezTo>
                      <a:cubicBezTo>
                        <a:pt x="710" y="138"/>
                        <a:pt x="710" y="137"/>
                        <a:pt x="710" y="136"/>
                      </a:cubicBezTo>
                      <a:close/>
                      <a:moveTo>
                        <a:pt x="710" y="181"/>
                      </a:moveTo>
                      <a:cubicBezTo>
                        <a:pt x="715" y="181"/>
                        <a:pt x="719" y="181"/>
                        <a:pt x="723" y="181"/>
                      </a:cubicBezTo>
                      <a:cubicBezTo>
                        <a:pt x="723" y="182"/>
                        <a:pt x="723" y="183"/>
                        <a:pt x="723" y="184"/>
                      </a:cubicBezTo>
                      <a:cubicBezTo>
                        <a:pt x="719" y="184"/>
                        <a:pt x="715" y="184"/>
                        <a:pt x="710" y="184"/>
                      </a:cubicBezTo>
                      <a:cubicBezTo>
                        <a:pt x="710" y="183"/>
                        <a:pt x="710" y="182"/>
                        <a:pt x="710" y="181"/>
                      </a:cubicBezTo>
                      <a:close/>
                      <a:moveTo>
                        <a:pt x="710" y="227"/>
                      </a:moveTo>
                      <a:cubicBezTo>
                        <a:pt x="715" y="227"/>
                        <a:pt x="719" y="227"/>
                        <a:pt x="723" y="227"/>
                      </a:cubicBezTo>
                      <a:cubicBezTo>
                        <a:pt x="723" y="227"/>
                        <a:pt x="723" y="228"/>
                        <a:pt x="723" y="229"/>
                      </a:cubicBezTo>
                      <a:cubicBezTo>
                        <a:pt x="719" y="229"/>
                        <a:pt x="715" y="229"/>
                        <a:pt x="710" y="229"/>
                      </a:cubicBezTo>
                      <a:cubicBezTo>
                        <a:pt x="710" y="228"/>
                        <a:pt x="710" y="227"/>
                        <a:pt x="710" y="227"/>
                      </a:cubicBezTo>
                      <a:close/>
                      <a:moveTo>
                        <a:pt x="710" y="272"/>
                      </a:moveTo>
                      <a:cubicBezTo>
                        <a:pt x="715" y="272"/>
                        <a:pt x="719" y="272"/>
                        <a:pt x="723" y="272"/>
                      </a:cubicBezTo>
                      <a:cubicBezTo>
                        <a:pt x="723" y="273"/>
                        <a:pt x="723" y="274"/>
                        <a:pt x="723" y="274"/>
                      </a:cubicBezTo>
                      <a:cubicBezTo>
                        <a:pt x="719" y="274"/>
                        <a:pt x="715" y="274"/>
                        <a:pt x="710" y="274"/>
                      </a:cubicBezTo>
                      <a:cubicBezTo>
                        <a:pt x="710" y="274"/>
                        <a:pt x="710" y="273"/>
                        <a:pt x="710" y="272"/>
                      </a:cubicBezTo>
                      <a:close/>
                      <a:moveTo>
                        <a:pt x="710" y="317"/>
                      </a:moveTo>
                      <a:cubicBezTo>
                        <a:pt x="715" y="317"/>
                        <a:pt x="719" y="317"/>
                        <a:pt x="723" y="317"/>
                      </a:cubicBezTo>
                      <a:cubicBezTo>
                        <a:pt x="723" y="318"/>
                        <a:pt x="723" y="319"/>
                        <a:pt x="723" y="320"/>
                      </a:cubicBezTo>
                      <a:cubicBezTo>
                        <a:pt x="719" y="320"/>
                        <a:pt x="715" y="320"/>
                        <a:pt x="710" y="320"/>
                      </a:cubicBezTo>
                      <a:cubicBezTo>
                        <a:pt x="710" y="319"/>
                        <a:pt x="710" y="318"/>
                        <a:pt x="710" y="317"/>
                      </a:cubicBezTo>
                      <a:close/>
                      <a:moveTo>
                        <a:pt x="710" y="365"/>
                      </a:moveTo>
                      <a:cubicBezTo>
                        <a:pt x="710" y="364"/>
                        <a:pt x="710" y="363"/>
                        <a:pt x="710" y="362"/>
                      </a:cubicBezTo>
                      <a:cubicBezTo>
                        <a:pt x="715" y="362"/>
                        <a:pt x="719" y="362"/>
                        <a:pt x="723" y="362"/>
                      </a:cubicBezTo>
                      <a:cubicBezTo>
                        <a:pt x="723" y="363"/>
                        <a:pt x="723" y="364"/>
                        <a:pt x="723" y="365"/>
                      </a:cubicBezTo>
                      <a:cubicBezTo>
                        <a:pt x="719" y="365"/>
                        <a:pt x="715" y="365"/>
                        <a:pt x="710" y="365"/>
                      </a:cubicBezTo>
                      <a:close/>
                      <a:moveTo>
                        <a:pt x="710" y="408"/>
                      </a:moveTo>
                      <a:cubicBezTo>
                        <a:pt x="715" y="408"/>
                        <a:pt x="719" y="408"/>
                        <a:pt x="723" y="408"/>
                      </a:cubicBezTo>
                      <a:cubicBezTo>
                        <a:pt x="723" y="409"/>
                        <a:pt x="723" y="409"/>
                        <a:pt x="723" y="410"/>
                      </a:cubicBezTo>
                      <a:cubicBezTo>
                        <a:pt x="719" y="410"/>
                        <a:pt x="715" y="410"/>
                        <a:pt x="710" y="410"/>
                      </a:cubicBezTo>
                      <a:cubicBezTo>
                        <a:pt x="710" y="409"/>
                        <a:pt x="710" y="409"/>
                        <a:pt x="710" y="408"/>
                      </a:cubicBezTo>
                      <a:close/>
                      <a:moveTo>
                        <a:pt x="710" y="453"/>
                      </a:moveTo>
                      <a:cubicBezTo>
                        <a:pt x="715" y="453"/>
                        <a:pt x="719" y="453"/>
                        <a:pt x="723" y="453"/>
                      </a:cubicBezTo>
                      <a:cubicBezTo>
                        <a:pt x="723" y="454"/>
                        <a:pt x="723" y="455"/>
                        <a:pt x="723" y="456"/>
                      </a:cubicBezTo>
                      <a:cubicBezTo>
                        <a:pt x="719" y="456"/>
                        <a:pt x="715" y="456"/>
                        <a:pt x="710" y="456"/>
                      </a:cubicBezTo>
                      <a:cubicBezTo>
                        <a:pt x="710" y="455"/>
                        <a:pt x="710" y="454"/>
                        <a:pt x="710" y="453"/>
                      </a:cubicBezTo>
                      <a:close/>
                      <a:moveTo>
                        <a:pt x="729" y="0"/>
                      </a:moveTo>
                      <a:cubicBezTo>
                        <a:pt x="733" y="0"/>
                        <a:pt x="737" y="0"/>
                        <a:pt x="742" y="0"/>
                      </a:cubicBezTo>
                      <a:cubicBezTo>
                        <a:pt x="742" y="1"/>
                        <a:pt x="742" y="2"/>
                        <a:pt x="742" y="3"/>
                      </a:cubicBezTo>
                      <a:cubicBezTo>
                        <a:pt x="737" y="3"/>
                        <a:pt x="733" y="3"/>
                        <a:pt x="729" y="3"/>
                      </a:cubicBezTo>
                      <a:cubicBezTo>
                        <a:pt x="729" y="2"/>
                        <a:pt x="729" y="1"/>
                        <a:pt x="729" y="0"/>
                      </a:cubicBezTo>
                      <a:close/>
                      <a:moveTo>
                        <a:pt x="729" y="45"/>
                      </a:moveTo>
                      <a:cubicBezTo>
                        <a:pt x="733" y="45"/>
                        <a:pt x="737" y="45"/>
                        <a:pt x="742" y="45"/>
                      </a:cubicBezTo>
                      <a:cubicBezTo>
                        <a:pt x="742" y="46"/>
                        <a:pt x="742" y="47"/>
                        <a:pt x="742" y="48"/>
                      </a:cubicBezTo>
                      <a:cubicBezTo>
                        <a:pt x="737" y="48"/>
                        <a:pt x="733" y="48"/>
                        <a:pt x="729" y="48"/>
                      </a:cubicBezTo>
                      <a:cubicBezTo>
                        <a:pt x="729" y="47"/>
                        <a:pt x="729" y="46"/>
                        <a:pt x="729" y="45"/>
                      </a:cubicBezTo>
                      <a:close/>
                      <a:moveTo>
                        <a:pt x="729" y="91"/>
                      </a:moveTo>
                      <a:cubicBezTo>
                        <a:pt x="733" y="91"/>
                        <a:pt x="737" y="91"/>
                        <a:pt x="742" y="91"/>
                      </a:cubicBezTo>
                      <a:cubicBezTo>
                        <a:pt x="742" y="92"/>
                        <a:pt x="742" y="92"/>
                        <a:pt x="742" y="93"/>
                      </a:cubicBezTo>
                      <a:cubicBezTo>
                        <a:pt x="737" y="93"/>
                        <a:pt x="733" y="93"/>
                        <a:pt x="729" y="93"/>
                      </a:cubicBezTo>
                      <a:cubicBezTo>
                        <a:pt x="729" y="92"/>
                        <a:pt x="729" y="92"/>
                        <a:pt x="729" y="91"/>
                      </a:cubicBezTo>
                      <a:close/>
                      <a:moveTo>
                        <a:pt x="729" y="136"/>
                      </a:moveTo>
                      <a:cubicBezTo>
                        <a:pt x="733" y="136"/>
                        <a:pt x="737" y="136"/>
                        <a:pt x="742" y="136"/>
                      </a:cubicBezTo>
                      <a:cubicBezTo>
                        <a:pt x="742" y="137"/>
                        <a:pt x="742" y="138"/>
                        <a:pt x="742" y="139"/>
                      </a:cubicBezTo>
                      <a:cubicBezTo>
                        <a:pt x="737" y="139"/>
                        <a:pt x="733" y="139"/>
                        <a:pt x="729" y="139"/>
                      </a:cubicBezTo>
                      <a:cubicBezTo>
                        <a:pt x="729" y="138"/>
                        <a:pt x="729" y="137"/>
                        <a:pt x="729" y="136"/>
                      </a:cubicBezTo>
                      <a:close/>
                      <a:moveTo>
                        <a:pt x="729" y="181"/>
                      </a:moveTo>
                      <a:cubicBezTo>
                        <a:pt x="733" y="181"/>
                        <a:pt x="737" y="181"/>
                        <a:pt x="742" y="181"/>
                      </a:cubicBezTo>
                      <a:cubicBezTo>
                        <a:pt x="742" y="182"/>
                        <a:pt x="742" y="183"/>
                        <a:pt x="742" y="184"/>
                      </a:cubicBezTo>
                      <a:cubicBezTo>
                        <a:pt x="737" y="184"/>
                        <a:pt x="733" y="184"/>
                        <a:pt x="729" y="184"/>
                      </a:cubicBezTo>
                      <a:cubicBezTo>
                        <a:pt x="729" y="183"/>
                        <a:pt x="729" y="182"/>
                        <a:pt x="729" y="181"/>
                      </a:cubicBezTo>
                      <a:close/>
                      <a:moveTo>
                        <a:pt x="729" y="227"/>
                      </a:moveTo>
                      <a:cubicBezTo>
                        <a:pt x="733" y="227"/>
                        <a:pt x="737" y="227"/>
                        <a:pt x="742" y="227"/>
                      </a:cubicBezTo>
                      <a:cubicBezTo>
                        <a:pt x="742" y="227"/>
                        <a:pt x="742" y="228"/>
                        <a:pt x="742" y="229"/>
                      </a:cubicBezTo>
                      <a:cubicBezTo>
                        <a:pt x="737" y="229"/>
                        <a:pt x="733" y="229"/>
                        <a:pt x="729" y="229"/>
                      </a:cubicBezTo>
                      <a:cubicBezTo>
                        <a:pt x="729" y="228"/>
                        <a:pt x="729" y="227"/>
                        <a:pt x="729" y="227"/>
                      </a:cubicBezTo>
                      <a:close/>
                      <a:moveTo>
                        <a:pt x="729" y="272"/>
                      </a:moveTo>
                      <a:cubicBezTo>
                        <a:pt x="733" y="272"/>
                        <a:pt x="737" y="272"/>
                        <a:pt x="742" y="272"/>
                      </a:cubicBezTo>
                      <a:cubicBezTo>
                        <a:pt x="742" y="273"/>
                        <a:pt x="742" y="274"/>
                        <a:pt x="742" y="274"/>
                      </a:cubicBezTo>
                      <a:cubicBezTo>
                        <a:pt x="737" y="274"/>
                        <a:pt x="733" y="274"/>
                        <a:pt x="729" y="274"/>
                      </a:cubicBezTo>
                      <a:cubicBezTo>
                        <a:pt x="729" y="274"/>
                        <a:pt x="729" y="273"/>
                        <a:pt x="729" y="272"/>
                      </a:cubicBezTo>
                      <a:close/>
                      <a:moveTo>
                        <a:pt x="729" y="317"/>
                      </a:moveTo>
                      <a:cubicBezTo>
                        <a:pt x="733" y="317"/>
                        <a:pt x="737" y="317"/>
                        <a:pt x="742" y="317"/>
                      </a:cubicBezTo>
                      <a:cubicBezTo>
                        <a:pt x="742" y="318"/>
                        <a:pt x="742" y="319"/>
                        <a:pt x="742" y="320"/>
                      </a:cubicBezTo>
                      <a:cubicBezTo>
                        <a:pt x="737" y="320"/>
                        <a:pt x="733" y="320"/>
                        <a:pt x="729" y="320"/>
                      </a:cubicBezTo>
                      <a:cubicBezTo>
                        <a:pt x="729" y="319"/>
                        <a:pt x="729" y="318"/>
                        <a:pt x="729" y="317"/>
                      </a:cubicBezTo>
                      <a:close/>
                      <a:moveTo>
                        <a:pt x="729" y="365"/>
                      </a:moveTo>
                      <a:cubicBezTo>
                        <a:pt x="729" y="364"/>
                        <a:pt x="729" y="363"/>
                        <a:pt x="729" y="362"/>
                      </a:cubicBezTo>
                      <a:cubicBezTo>
                        <a:pt x="733" y="362"/>
                        <a:pt x="737" y="362"/>
                        <a:pt x="742" y="362"/>
                      </a:cubicBezTo>
                      <a:cubicBezTo>
                        <a:pt x="742" y="363"/>
                        <a:pt x="742" y="364"/>
                        <a:pt x="742" y="365"/>
                      </a:cubicBezTo>
                      <a:cubicBezTo>
                        <a:pt x="737" y="365"/>
                        <a:pt x="733" y="365"/>
                        <a:pt x="729" y="365"/>
                      </a:cubicBezTo>
                      <a:close/>
                      <a:moveTo>
                        <a:pt x="729" y="408"/>
                      </a:moveTo>
                      <a:cubicBezTo>
                        <a:pt x="733" y="408"/>
                        <a:pt x="737" y="408"/>
                        <a:pt x="742" y="408"/>
                      </a:cubicBezTo>
                      <a:cubicBezTo>
                        <a:pt x="742" y="409"/>
                        <a:pt x="742" y="409"/>
                        <a:pt x="742" y="410"/>
                      </a:cubicBezTo>
                      <a:cubicBezTo>
                        <a:pt x="737" y="410"/>
                        <a:pt x="733" y="410"/>
                        <a:pt x="729" y="410"/>
                      </a:cubicBezTo>
                      <a:cubicBezTo>
                        <a:pt x="729" y="409"/>
                        <a:pt x="729" y="409"/>
                        <a:pt x="729" y="408"/>
                      </a:cubicBezTo>
                      <a:close/>
                      <a:moveTo>
                        <a:pt x="729" y="453"/>
                      </a:moveTo>
                      <a:cubicBezTo>
                        <a:pt x="733" y="453"/>
                        <a:pt x="737" y="453"/>
                        <a:pt x="742" y="453"/>
                      </a:cubicBezTo>
                      <a:cubicBezTo>
                        <a:pt x="742" y="454"/>
                        <a:pt x="742" y="455"/>
                        <a:pt x="742" y="456"/>
                      </a:cubicBezTo>
                      <a:cubicBezTo>
                        <a:pt x="737" y="456"/>
                        <a:pt x="733" y="456"/>
                        <a:pt x="729" y="456"/>
                      </a:cubicBezTo>
                      <a:cubicBezTo>
                        <a:pt x="729" y="455"/>
                        <a:pt x="729" y="454"/>
                        <a:pt x="729" y="453"/>
                      </a:cubicBezTo>
                      <a:close/>
                      <a:moveTo>
                        <a:pt x="747" y="0"/>
                      </a:moveTo>
                      <a:cubicBezTo>
                        <a:pt x="751" y="0"/>
                        <a:pt x="756" y="0"/>
                        <a:pt x="760" y="0"/>
                      </a:cubicBezTo>
                      <a:cubicBezTo>
                        <a:pt x="760" y="1"/>
                        <a:pt x="760" y="2"/>
                        <a:pt x="760" y="3"/>
                      </a:cubicBezTo>
                      <a:cubicBezTo>
                        <a:pt x="756" y="3"/>
                        <a:pt x="751" y="3"/>
                        <a:pt x="747" y="3"/>
                      </a:cubicBezTo>
                      <a:cubicBezTo>
                        <a:pt x="747" y="2"/>
                        <a:pt x="747" y="1"/>
                        <a:pt x="747" y="0"/>
                      </a:cubicBezTo>
                      <a:close/>
                      <a:moveTo>
                        <a:pt x="747" y="45"/>
                      </a:moveTo>
                      <a:cubicBezTo>
                        <a:pt x="751" y="45"/>
                        <a:pt x="756" y="45"/>
                        <a:pt x="760" y="45"/>
                      </a:cubicBezTo>
                      <a:cubicBezTo>
                        <a:pt x="760" y="46"/>
                        <a:pt x="760" y="47"/>
                        <a:pt x="760" y="48"/>
                      </a:cubicBezTo>
                      <a:cubicBezTo>
                        <a:pt x="756" y="48"/>
                        <a:pt x="751" y="48"/>
                        <a:pt x="747" y="48"/>
                      </a:cubicBezTo>
                      <a:cubicBezTo>
                        <a:pt x="747" y="47"/>
                        <a:pt x="747" y="46"/>
                        <a:pt x="747" y="45"/>
                      </a:cubicBezTo>
                      <a:close/>
                      <a:moveTo>
                        <a:pt x="747" y="91"/>
                      </a:moveTo>
                      <a:cubicBezTo>
                        <a:pt x="751" y="91"/>
                        <a:pt x="756" y="91"/>
                        <a:pt x="760" y="91"/>
                      </a:cubicBezTo>
                      <a:cubicBezTo>
                        <a:pt x="760" y="92"/>
                        <a:pt x="760" y="92"/>
                        <a:pt x="760" y="93"/>
                      </a:cubicBezTo>
                      <a:cubicBezTo>
                        <a:pt x="756" y="93"/>
                        <a:pt x="751" y="93"/>
                        <a:pt x="747" y="93"/>
                      </a:cubicBezTo>
                      <a:cubicBezTo>
                        <a:pt x="747" y="92"/>
                        <a:pt x="747" y="92"/>
                        <a:pt x="747" y="91"/>
                      </a:cubicBezTo>
                      <a:close/>
                      <a:moveTo>
                        <a:pt x="747" y="136"/>
                      </a:moveTo>
                      <a:cubicBezTo>
                        <a:pt x="751" y="136"/>
                        <a:pt x="756" y="136"/>
                        <a:pt x="760" y="136"/>
                      </a:cubicBezTo>
                      <a:cubicBezTo>
                        <a:pt x="760" y="137"/>
                        <a:pt x="760" y="138"/>
                        <a:pt x="760" y="139"/>
                      </a:cubicBezTo>
                      <a:cubicBezTo>
                        <a:pt x="756" y="139"/>
                        <a:pt x="751" y="139"/>
                        <a:pt x="747" y="139"/>
                      </a:cubicBezTo>
                      <a:cubicBezTo>
                        <a:pt x="747" y="138"/>
                        <a:pt x="747" y="137"/>
                        <a:pt x="747" y="136"/>
                      </a:cubicBezTo>
                      <a:close/>
                      <a:moveTo>
                        <a:pt x="747" y="181"/>
                      </a:moveTo>
                      <a:cubicBezTo>
                        <a:pt x="751" y="181"/>
                        <a:pt x="756" y="181"/>
                        <a:pt x="760" y="181"/>
                      </a:cubicBezTo>
                      <a:cubicBezTo>
                        <a:pt x="760" y="182"/>
                        <a:pt x="760" y="183"/>
                        <a:pt x="760" y="184"/>
                      </a:cubicBezTo>
                      <a:cubicBezTo>
                        <a:pt x="756" y="184"/>
                        <a:pt x="751" y="184"/>
                        <a:pt x="747" y="184"/>
                      </a:cubicBezTo>
                      <a:cubicBezTo>
                        <a:pt x="747" y="183"/>
                        <a:pt x="747" y="182"/>
                        <a:pt x="747" y="181"/>
                      </a:cubicBezTo>
                      <a:close/>
                      <a:moveTo>
                        <a:pt x="747" y="227"/>
                      </a:moveTo>
                      <a:cubicBezTo>
                        <a:pt x="751" y="227"/>
                        <a:pt x="756" y="227"/>
                        <a:pt x="760" y="227"/>
                      </a:cubicBezTo>
                      <a:cubicBezTo>
                        <a:pt x="760" y="227"/>
                        <a:pt x="760" y="228"/>
                        <a:pt x="760" y="229"/>
                      </a:cubicBezTo>
                      <a:cubicBezTo>
                        <a:pt x="756" y="229"/>
                        <a:pt x="751" y="229"/>
                        <a:pt x="747" y="229"/>
                      </a:cubicBezTo>
                      <a:cubicBezTo>
                        <a:pt x="747" y="228"/>
                        <a:pt x="747" y="227"/>
                        <a:pt x="747" y="227"/>
                      </a:cubicBezTo>
                      <a:close/>
                      <a:moveTo>
                        <a:pt x="747" y="272"/>
                      </a:moveTo>
                      <a:cubicBezTo>
                        <a:pt x="751" y="272"/>
                        <a:pt x="756" y="272"/>
                        <a:pt x="760" y="272"/>
                      </a:cubicBezTo>
                      <a:cubicBezTo>
                        <a:pt x="760" y="273"/>
                        <a:pt x="760" y="274"/>
                        <a:pt x="760" y="274"/>
                      </a:cubicBezTo>
                      <a:cubicBezTo>
                        <a:pt x="756" y="274"/>
                        <a:pt x="751" y="274"/>
                        <a:pt x="747" y="274"/>
                      </a:cubicBezTo>
                      <a:cubicBezTo>
                        <a:pt x="747" y="274"/>
                        <a:pt x="747" y="273"/>
                        <a:pt x="747" y="272"/>
                      </a:cubicBezTo>
                      <a:close/>
                      <a:moveTo>
                        <a:pt x="747" y="317"/>
                      </a:moveTo>
                      <a:cubicBezTo>
                        <a:pt x="751" y="317"/>
                        <a:pt x="756" y="317"/>
                        <a:pt x="760" y="317"/>
                      </a:cubicBezTo>
                      <a:cubicBezTo>
                        <a:pt x="760" y="318"/>
                        <a:pt x="760" y="319"/>
                        <a:pt x="760" y="320"/>
                      </a:cubicBezTo>
                      <a:cubicBezTo>
                        <a:pt x="756" y="320"/>
                        <a:pt x="751" y="320"/>
                        <a:pt x="747" y="320"/>
                      </a:cubicBezTo>
                      <a:cubicBezTo>
                        <a:pt x="747" y="319"/>
                        <a:pt x="747" y="318"/>
                        <a:pt x="747" y="317"/>
                      </a:cubicBezTo>
                      <a:close/>
                      <a:moveTo>
                        <a:pt x="747" y="365"/>
                      </a:moveTo>
                      <a:cubicBezTo>
                        <a:pt x="747" y="364"/>
                        <a:pt x="747" y="363"/>
                        <a:pt x="747" y="362"/>
                      </a:cubicBezTo>
                      <a:cubicBezTo>
                        <a:pt x="751" y="362"/>
                        <a:pt x="756" y="362"/>
                        <a:pt x="760" y="362"/>
                      </a:cubicBezTo>
                      <a:cubicBezTo>
                        <a:pt x="760" y="363"/>
                        <a:pt x="760" y="364"/>
                        <a:pt x="760" y="365"/>
                      </a:cubicBezTo>
                      <a:cubicBezTo>
                        <a:pt x="756" y="365"/>
                        <a:pt x="751" y="365"/>
                        <a:pt x="747" y="365"/>
                      </a:cubicBezTo>
                      <a:close/>
                      <a:moveTo>
                        <a:pt x="747" y="408"/>
                      </a:moveTo>
                      <a:cubicBezTo>
                        <a:pt x="751" y="408"/>
                        <a:pt x="756" y="408"/>
                        <a:pt x="760" y="408"/>
                      </a:cubicBezTo>
                      <a:cubicBezTo>
                        <a:pt x="760" y="409"/>
                        <a:pt x="760" y="409"/>
                        <a:pt x="760" y="410"/>
                      </a:cubicBezTo>
                      <a:cubicBezTo>
                        <a:pt x="756" y="410"/>
                        <a:pt x="751" y="410"/>
                        <a:pt x="747" y="410"/>
                      </a:cubicBezTo>
                      <a:cubicBezTo>
                        <a:pt x="747" y="409"/>
                        <a:pt x="747" y="409"/>
                        <a:pt x="747" y="408"/>
                      </a:cubicBezTo>
                      <a:close/>
                      <a:moveTo>
                        <a:pt x="747" y="453"/>
                      </a:moveTo>
                      <a:cubicBezTo>
                        <a:pt x="751" y="453"/>
                        <a:pt x="756" y="453"/>
                        <a:pt x="760" y="453"/>
                      </a:cubicBezTo>
                      <a:cubicBezTo>
                        <a:pt x="760" y="454"/>
                        <a:pt x="760" y="455"/>
                        <a:pt x="760" y="456"/>
                      </a:cubicBezTo>
                      <a:cubicBezTo>
                        <a:pt x="756" y="456"/>
                        <a:pt x="751" y="456"/>
                        <a:pt x="747" y="456"/>
                      </a:cubicBezTo>
                      <a:cubicBezTo>
                        <a:pt x="747" y="455"/>
                        <a:pt x="747" y="454"/>
                        <a:pt x="747" y="453"/>
                      </a:cubicBezTo>
                      <a:close/>
                      <a:moveTo>
                        <a:pt x="765" y="0"/>
                      </a:moveTo>
                      <a:cubicBezTo>
                        <a:pt x="769" y="0"/>
                        <a:pt x="774" y="0"/>
                        <a:pt x="778" y="0"/>
                      </a:cubicBezTo>
                      <a:cubicBezTo>
                        <a:pt x="778" y="1"/>
                        <a:pt x="778" y="2"/>
                        <a:pt x="778" y="3"/>
                      </a:cubicBezTo>
                      <a:cubicBezTo>
                        <a:pt x="774" y="3"/>
                        <a:pt x="769" y="3"/>
                        <a:pt x="765" y="3"/>
                      </a:cubicBezTo>
                      <a:cubicBezTo>
                        <a:pt x="765" y="2"/>
                        <a:pt x="765" y="1"/>
                        <a:pt x="765" y="0"/>
                      </a:cubicBezTo>
                      <a:close/>
                      <a:moveTo>
                        <a:pt x="765" y="45"/>
                      </a:moveTo>
                      <a:cubicBezTo>
                        <a:pt x="769" y="45"/>
                        <a:pt x="774" y="45"/>
                        <a:pt x="778" y="45"/>
                      </a:cubicBezTo>
                      <a:cubicBezTo>
                        <a:pt x="778" y="46"/>
                        <a:pt x="778" y="47"/>
                        <a:pt x="778" y="48"/>
                      </a:cubicBezTo>
                      <a:cubicBezTo>
                        <a:pt x="774" y="48"/>
                        <a:pt x="769" y="48"/>
                        <a:pt x="765" y="48"/>
                      </a:cubicBezTo>
                      <a:cubicBezTo>
                        <a:pt x="765" y="47"/>
                        <a:pt x="765" y="46"/>
                        <a:pt x="765" y="45"/>
                      </a:cubicBezTo>
                      <a:close/>
                      <a:moveTo>
                        <a:pt x="765" y="91"/>
                      </a:moveTo>
                      <a:cubicBezTo>
                        <a:pt x="769" y="91"/>
                        <a:pt x="774" y="91"/>
                        <a:pt x="778" y="91"/>
                      </a:cubicBezTo>
                      <a:cubicBezTo>
                        <a:pt x="778" y="92"/>
                        <a:pt x="778" y="92"/>
                        <a:pt x="778" y="93"/>
                      </a:cubicBezTo>
                      <a:cubicBezTo>
                        <a:pt x="774" y="93"/>
                        <a:pt x="769" y="93"/>
                        <a:pt x="765" y="93"/>
                      </a:cubicBezTo>
                      <a:cubicBezTo>
                        <a:pt x="765" y="92"/>
                        <a:pt x="765" y="92"/>
                        <a:pt x="765" y="91"/>
                      </a:cubicBezTo>
                      <a:close/>
                      <a:moveTo>
                        <a:pt x="765" y="136"/>
                      </a:moveTo>
                      <a:cubicBezTo>
                        <a:pt x="769" y="136"/>
                        <a:pt x="774" y="136"/>
                        <a:pt x="778" y="136"/>
                      </a:cubicBezTo>
                      <a:cubicBezTo>
                        <a:pt x="778" y="137"/>
                        <a:pt x="778" y="138"/>
                        <a:pt x="778" y="139"/>
                      </a:cubicBezTo>
                      <a:cubicBezTo>
                        <a:pt x="774" y="139"/>
                        <a:pt x="769" y="139"/>
                        <a:pt x="765" y="139"/>
                      </a:cubicBezTo>
                      <a:cubicBezTo>
                        <a:pt x="765" y="138"/>
                        <a:pt x="765" y="137"/>
                        <a:pt x="765" y="136"/>
                      </a:cubicBezTo>
                      <a:close/>
                      <a:moveTo>
                        <a:pt x="765" y="181"/>
                      </a:moveTo>
                      <a:cubicBezTo>
                        <a:pt x="769" y="181"/>
                        <a:pt x="774" y="181"/>
                        <a:pt x="778" y="181"/>
                      </a:cubicBezTo>
                      <a:cubicBezTo>
                        <a:pt x="778" y="182"/>
                        <a:pt x="778" y="183"/>
                        <a:pt x="778" y="184"/>
                      </a:cubicBezTo>
                      <a:cubicBezTo>
                        <a:pt x="774" y="184"/>
                        <a:pt x="769" y="184"/>
                        <a:pt x="765" y="184"/>
                      </a:cubicBezTo>
                      <a:cubicBezTo>
                        <a:pt x="765" y="183"/>
                        <a:pt x="765" y="182"/>
                        <a:pt x="765" y="181"/>
                      </a:cubicBezTo>
                      <a:close/>
                      <a:moveTo>
                        <a:pt x="765" y="227"/>
                      </a:moveTo>
                      <a:cubicBezTo>
                        <a:pt x="769" y="227"/>
                        <a:pt x="774" y="227"/>
                        <a:pt x="778" y="227"/>
                      </a:cubicBezTo>
                      <a:cubicBezTo>
                        <a:pt x="778" y="227"/>
                        <a:pt x="778" y="228"/>
                        <a:pt x="778" y="229"/>
                      </a:cubicBezTo>
                      <a:cubicBezTo>
                        <a:pt x="774" y="229"/>
                        <a:pt x="769" y="229"/>
                        <a:pt x="765" y="229"/>
                      </a:cubicBezTo>
                      <a:cubicBezTo>
                        <a:pt x="765" y="228"/>
                        <a:pt x="765" y="227"/>
                        <a:pt x="765" y="227"/>
                      </a:cubicBezTo>
                      <a:close/>
                      <a:moveTo>
                        <a:pt x="765" y="272"/>
                      </a:moveTo>
                      <a:cubicBezTo>
                        <a:pt x="769" y="272"/>
                        <a:pt x="774" y="272"/>
                        <a:pt x="778" y="272"/>
                      </a:cubicBezTo>
                      <a:cubicBezTo>
                        <a:pt x="778" y="273"/>
                        <a:pt x="778" y="274"/>
                        <a:pt x="778" y="274"/>
                      </a:cubicBezTo>
                      <a:cubicBezTo>
                        <a:pt x="774" y="274"/>
                        <a:pt x="769" y="274"/>
                        <a:pt x="765" y="274"/>
                      </a:cubicBezTo>
                      <a:cubicBezTo>
                        <a:pt x="765" y="274"/>
                        <a:pt x="765" y="273"/>
                        <a:pt x="765" y="272"/>
                      </a:cubicBezTo>
                      <a:close/>
                      <a:moveTo>
                        <a:pt x="765" y="317"/>
                      </a:moveTo>
                      <a:cubicBezTo>
                        <a:pt x="769" y="317"/>
                        <a:pt x="774" y="317"/>
                        <a:pt x="778" y="317"/>
                      </a:cubicBezTo>
                      <a:cubicBezTo>
                        <a:pt x="778" y="318"/>
                        <a:pt x="778" y="319"/>
                        <a:pt x="778" y="320"/>
                      </a:cubicBezTo>
                      <a:cubicBezTo>
                        <a:pt x="774" y="320"/>
                        <a:pt x="769" y="320"/>
                        <a:pt x="765" y="320"/>
                      </a:cubicBezTo>
                      <a:cubicBezTo>
                        <a:pt x="765" y="319"/>
                        <a:pt x="765" y="318"/>
                        <a:pt x="765" y="317"/>
                      </a:cubicBezTo>
                      <a:close/>
                      <a:moveTo>
                        <a:pt x="765" y="365"/>
                      </a:moveTo>
                      <a:cubicBezTo>
                        <a:pt x="765" y="364"/>
                        <a:pt x="765" y="363"/>
                        <a:pt x="765" y="362"/>
                      </a:cubicBezTo>
                      <a:cubicBezTo>
                        <a:pt x="769" y="362"/>
                        <a:pt x="774" y="362"/>
                        <a:pt x="778" y="362"/>
                      </a:cubicBezTo>
                      <a:cubicBezTo>
                        <a:pt x="778" y="363"/>
                        <a:pt x="778" y="364"/>
                        <a:pt x="778" y="365"/>
                      </a:cubicBezTo>
                      <a:cubicBezTo>
                        <a:pt x="774" y="365"/>
                        <a:pt x="769" y="365"/>
                        <a:pt x="765" y="365"/>
                      </a:cubicBezTo>
                      <a:close/>
                      <a:moveTo>
                        <a:pt x="765" y="408"/>
                      </a:moveTo>
                      <a:cubicBezTo>
                        <a:pt x="769" y="408"/>
                        <a:pt x="774" y="408"/>
                        <a:pt x="778" y="408"/>
                      </a:cubicBezTo>
                      <a:cubicBezTo>
                        <a:pt x="778" y="409"/>
                        <a:pt x="778" y="409"/>
                        <a:pt x="778" y="410"/>
                      </a:cubicBezTo>
                      <a:cubicBezTo>
                        <a:pt x="774" y="410"/>
                        <a:pt x="769" y="410"/>
                        <a:pt x="765" y="410"/>
                      </a:cubicBezTo>
                      <a:cubicBezTo>
                        <a:pt x="765" y="409"/>
                        <a:pt x="765" y="409"/>
                        <a:pt x="765" y="408"/>
                      </a:cubicBezTo>
                      <a:close/>
                      <a:moveTo>
                        <a:pt x="765" y="453"/>
                      </a:moveTo>
                      <a:cubicBezTo>
                        <a:pt x="769" y="453"/>
                        <a:pt x="774" y="453"/>
                        <a:pt x="778" y="453"/>
                      </a:cubicBezTo>
                      <a:cubicBezTo>
                        <a:pt x="778" y="454"/>
                        <a:pt x="778" y="455"/>
                        <a:pt x="778" y="456"/>
                      </a:cubicBezTo>
                      <a:cubicBezTo>
                        <a:pt x="774" y="456"/>
                        <a:pt x="769" y="456"/>
                        <a:pt x="765" y="456"/>
                      </a:cubicBezTo>
                      <a:cubicBezTo>
                        <a:pt x="765" y="455"/>
                        <a:pt x="765" y="454"/>
                        <a:pt x="765" y="453"/>
                      </a:cubicBezTo>
                      <a:close/>
                      <a:moveTo>
                        <a:pt x="783" y="0"/>
                      </a:moveTo>
                      <a:cubicBezTo>
                        <a:pt x="788" y="0"/>
                        <a:pt x="792" y="0"/>
                        <a:pt x="796" y="0"/>
                      </a:cubicBezTo>
                      <a:cubicBezTo>
                        <a:pt x="796" y="1"/>
                        <a:pt x="796" y="2"/>
                        <a:pt x="796" y="3"/>
                      </a:cubicBezTo>
                      <a:cubicBezTo>
                        <a:pt x="792" y="3"/>
                        <a:pt x="788" y="3"/>
                        <a:pt x="783" y="3"/>
                      </a:cubicBezTo>
                      <a:cubicBezTo>
                        <a:pt x="783" y="2"/>
                        <a:pt x="783" y="1"/>
                        <a:pt x="783" y="0"/>
                      </a:cubicBezTo>
                      <a:close/>
                      <a:moveTo>
                        <a:pt x="783" y="45"/>
                      </a:moveTo>
                      <a:cubicBezTo>
                        <a:pt x="788" y="45"/>
                        <a:pt x="792" y="45"/>
                        <a:pt x="796" y="45"/>
                      </a:cubicBezTo>
                      <a:cubicBezTo>
                        <a:pt x="796" y="46"/>
                        <a:pt x="796" y="47"/>
                        <a:pt x="796" y="48"/>
                      </a:cubicBezTo>
                      <a:cubicBezTo>
                        <a:pt x="792" y="48"/>
                        <a:pt x="788" y="48"/>
                        <a:pt x="783" y="48"/>
                      </a:cubicBezTo>
                      <a:cubicBezTo>
                        <a:pt x="783" y="47"/>
                        <a:pt x="783" y="46"/>
                        <a:pt x="783" y="45"/>
                      </a:cubicBezTo>
                      <a:close/>
                      <a:moveTo>
                        <a:pt x="783" y="91"/>
                      </a:moveTo>
                      <a:cubicBezTo>
                        <a:pt x="788" y="91"/>
                        <a:pt x="792" y="91"/>
                        <a:pt x="796" y="91"/>
                      </a:cubicBezTo>
                      <a:cubicBezTo>
                        <a:pt x="796" y="92"/>
                        <a:pt x="796" y="92"/>
                        <a:pt x="796" y="93"/>
                      </a:cubicBezTo>
                      <a:cubicBezTo>
                        <a:pt x="792" y="93"/>
                        <a:pt x="788" y="93"/>
                        <a:pt x="783" y="93"/>
                      </a:cubicBezTo>
                      <a:cubicBezTo>
                        <a:pt x="783" y="92"/>
                        <a:pt x="783" y="92"/>
                        <a:pt x="783" y="91"/>
                      </a:cubicBezTo>
                      <a:close/>
                      <a:moveTo>
                        <a:pt x="783" y="136"/>
                      </a:moveTo>
                      <a:cubicBezTo>
                        <a:pt x="788" y="136"/>
                        <a:pt x="792" y="136"/>
                        <a:pt x="796" y="136"/>
                      </a:cubicBezTo>
                      <a:cubicBezTo>
                        <a:pt x="796" y="137"/>
                        <a:pt x="796" y="138"/>
                        <a:pt x="796" y="139"/>
                      </a:cubicBezTo>
                      <a:cubicBezTo>
                        <a:pt x="792" y="139"/>
                        <a:pt x="788" y="139"/>
                        <a:pt x="783" y="139"/>
                      </a:cubicBezTo>
                      <a:cubicBezTo>
                        <a:pt x="783" y="138"/>
                        <a:pt x="783" y="137"/>
                        <a:pt x="783" y="136"/>
                      </a:cubicBezTo>
                      <a:close/>
                      <a:moveTo>
                        <a:pt x="783" y="181"/>
                      </a:moveTo>
                      <a:cubicBezTo>
                        <a:pt x="788" y="181"/>
                        <a:pt x="792" y="181"/>
                        <a:pt x="796" y="181"/>
                      </a:cubicBezTo>
                      <a:cubicBezTo>
                        <a:pt x="796" y="182"/>
                        <a:pt x="796" y="183"/>
                        <a:pt x="796" y="184"/>
                      </a:cubicBezTo>
                      <a:cubicBezTo>
                        <a:pt x="792" y="184"/>
                        <a:pt x="788" y="184"/>
                        <a:pt x="783" y="184"/>
                      </a:cubicBezTo>
                      <a:cubicBezTo>
                        <a:pt x="783" y="183"/>
                        <a:pt x="783" y="182"/>
                        <a:pt x="783" y="181"/>
                      </a:cubicBezTo>
                      <a:close/>
                      <a:moveTo>
                        <a:pt x="783" y="227"/>
                      </a:moveTo>
                      <a:cubicBezTo>
                        <a:pt x="788" y="227"/>
                        <a:pt x="792" y="227"/>
                        <a:pt x="796" y="227"/>
                      </a:cubicBezTo>
                      <a:cubicBezTo>
                        <a:pt x="796" y="227"/>
                        <a:pt x="796" y="228"/>
                        <a:pt x="796" y="229"/>
                      </a:cubicBezTo>
                      <a:cubicBezTo>
                        <a:pt x="792" y="229"/>
                        <a:pt x="788" y="229"/>
                        <a:pt x="783" y="229"/>
                      </a:cubicBezTo>
                      <a:cubicBezTo>
                        <a:pt x="783" y="228"/>
                        <a:pt x="783" y="227"/>
                        <a:pt x="783" y="227"/>
                      </a:cubicBezTo>
                      <a:close/>
                      <a:moveTo>
                        <a:pt x="783" y="272"/>
                      </a:moveTo>
                      <a:cubicBezTo>
                        <a:pt x="788" y="272"/>
                        <a:pt x="792" y="272"/>
                        <a:pt x="796" y="272"/>
                      </a:cubicBezTo>
                      <a:cubicBezTo>
                        <a:pt x="796" y="273"/>
                        <a:pt x="796" y="274"/>
                        <a:pt x="796" y="274"/>
                      </a:cubicBezTo>
                      <a:cubicBezTo>
                        <a:pt x="792" y="274"/>
                        <a:pt x="788" y="274"/>
                        <a:pt x="783" y="274"/>
                      </a:cubicBezTo>
                      <a:cubicBezTo>
                        <a:pt x="783" y="274"/>
                        <a:pt x="783" y="273"/>
                        <a:pt x="783" y="272"/>
                      </a:cubicBezTo>
                      <a:close/>
                      <a:moveTo>
                        <a:pt x="783" y="317"/>
                      </a:moveTo>
                      <a:cubicBezTo>
                        <a:pt x="788" y="317"/>
                        <a:pt x="792" y="317"/>
                        <a:pt x="796" y="317"/>
                      </a:cubicBezTo>
                      <a:cubicBezTo>
                        <a:pt x="796" y="318"/>
                        <a:pt x="796" y="319"/>
                        <a:pt x="796" y="320"/>
                      </a:cubicBezTo>
                      <a:cubicBezTo>
                        <a:pt x="792" y="320"/>
                        <a:pt x="788" y="320"/>
                        <a:pt x="783" y="320"/>
                      </a:cubicBezTo>
                      <a:cubicBezTo>
                        <a:pt x="783" y="319"/>
                        <a:pt x="783" y="318"/>
                        <a:pt x="783" y="317"/>
                      </a:cubicBezTo>
                      <a:close/>
                      <a:moveTo>
                        <a:pt x="783" y="365"/>
                      </a:moveTo>
                      <a:cubicBezTo>
                        <a:pt x="783" y="364"/>
                        <a:pt x="783" y="363"/>
                        <a:pt x="783" y="362"/>
                      </a:cubicBezTo>
                      <a:cubicBezTo>
                        <a:pt x="788" y="362"/>
                        <a:pt x="792" y="362"/>
                        <a:pt x="796" y="362"/>
                      </a:cubicBezTo>
                      <a:cubicBezTo>
                        <a:pt x="796" y="363"/>
                        <a:pt x="796" y="364"/>
                        <a:pt x="796" y="365"/>
                      </a:cubicBezTo>
                      <a:cubicBezTo>
                        <a:pt x="792" y="365"/>
                        <a:pt x="788" y="365"/>
                        <a:pt x="783" y="365"/>
                      </a:cubicBezTo>
                      <a:close/>
                      <a:moveTo>
                        <a:pt x="783" y="408"/>
                      </a:moveTo>
                      <a:cubicBezTo>
                        <a:pt x="788" y="408"/>
                        <a:pt x="792" y="408"/>
                        <a:pt x="796" y="408"/>
                      </a:cubicBezTo>
                      <a:cubicBezTo>
                        <a:pt x="796" y="409"/>
                        <a:pt x="796" y="409"/>
                        <a:pt x="796" y="410"/>
                      </a:cubicBezTo>
                      <a:cubicBezTo>
                        <a:pt x="792" y="410"/>
                        <a:pt x="788" y="410"/>
                        <a:pt x="783" y="410"/>
                      </a:cubicBezTo>
                      <a:cubicBezTo>
                        <a:pt x="783" y="409"/>
                        <a:pt x="783" y="409"/>
                        <a:pt x="783" y="408"/>
                      </a:cubicBezTo>
                      <a:close/>
                      <a:moveTo>
                        <a:pt x="783" y="453"/>
                      </a:moveTo>
                      <a:cubicBezTo>
                        <a:pt x="788" y="453"/>
                        <a:pt x="792" y="453"/>
                        <a:pt x="796" y="453"/>
                      </a:cubicBezTo>
                      <a:cubicBezTo>
                        <a:pt x="796" y="454"/>
                        <a:pt x="796" y="455"/>
                        <a:pt x="796" y="456"/>
                      </a:cubicBezTo>
                      <a:cubicBezTo>
                        <a:pt x="792" y="456"/>
                        <a:pt x="788" y="456"/>
                        <a:pt x="783" y="456"/>
                      </a:cubicBezTo>
                      <a:cubicBezTo>
                        <a:pt x="783" y="455"/>
                        <a:pt x="783" y="454"/>
                        <a:pt x="783" y="453"/>
                      </a:cubicBezTo>
                      <a:close/>
                      <a:moveTo>
                        <a:pt x="802" y="0"/>
                      </a:moveTo>
                      <a:cubicBezTo>
                        <a:pt x="806" y="0"/>
                        <a:pt x="810" y="0"/>
                        <a:pt x="814" y="0"/>
                      </a:cubicBezTo>
                      <a:cubicBezTo>
                        <a:pt x="814" y="1"/>
                        <a:pt x="814" y="2"/>
                        <a:pt x="814" y="3"/>
                      </a:cubicBezTo>
                      <a:cubicBezTo>
                        <a:pt x="810" y="3"/>
                        <a:pt x="806" y="3"/>
                        <a:pt x="802" y="3"/>
                      </a:cubicBezTo>
                      <a:cubicBezTo>
                        <a:pt x="802" y="2"/>
                        <a:pt x="802" y="1"/>
                        <a:pt x="802" y="0"/>
                      </a:cubicBezTo>
                      <a:close/>
                      <a:moveTo>
                        <a:pt x="802" y="45"/>
                      </a:moveTo>
                      <a:cubicBezTo>
                        <a:pt x="806" y="45"/>
                        <a:pt x="810" y="45"/>
                        <a:pt x="814" y="45"/>
                      </a:cubicBezTo>
                      <a:cubicBezTo>
                        <a:pt x="814" y="46"/>
                        <a:pt x="814" y="47"/>
                        <a:pt x="814" y="48"/>
                      </a:cubicBezTo>
                      <a:cubicBezTo>
                        <a:pt x="810" y="48"/>
                        <a:pt x="806" y="48"/>
                        <a:pt x="802" y="48"/>
                      </a:cubicBezTo>
                      <a:cubicBezTo>
                        <a:pt x="802" y="47"/>
                        <a:pt x="802" y="46"/>
                        <a:pt x="802" y="45"/>
                      </a:cubicBezTo>
                      <a:close/>
                      <a:moveTo>
                        <a:pt x="802" y="91"/>
                      </a:moveTo>
                      <a:cubicBezTo>
                        <a:pt x="806" y="91"/>
                        <a:pt x="810" y="91"/>
                        <a:pt x="814" y="91"/>
                      </a:cubicBezTo>
                      <a:cubicBezTo>
                        <a:pt x="814" y="92"/>
                        <a:pt x="814" y="92"/>
                        <a:pt x="814" y="93"/>
                      </a:cubicBezTo>
                      <a:cubicBezTo>
                        <a:pt x="810" y="93"/>
                        <a:pt x="806" y="93"/>
                        <a:pt x="802" y="93"/>
                      </a:cubicBezTo>
                      <a:cubicBezTo>
                        <a:pt x="802" y="92"/>
                        <a:pt x="802" y="92"/>
                        <a:pt x="802" y="91"/>
                      </a:cubicBezTo>
                      <a:close/>
                      <a:moveTo>
                        <a:pt x="802" y="136"/>
                      </a:moveTo>
                      <a:cubicBezTo>
                        <a:pt x="806" y="136"/>
                        <a:pt x="810" y="136"/>
                        <a:pt x="814" y="136"/>
                      </a:cubicBezTo>
                      <a:cubicBezTo>
                        <a:pt x="814" y="137"/>
                        <a:pt x="814" y="138"/>
                        <a:pt x="814" y="139"/>
                      </a:cubicBezTo>
                      <a:cubicBezTo>
                        <a:pt x="810" y="139"/>
                        <a:pt x="806" y="139"/>
                        <a:pt x="802" y="139"/>
                      </a:cubicBezTo>
                      <a:cubicBezTo>
                        <a:pt x="802" y="138"/>
                        <a:pt x="802" y="137"/>
                        <a:pt x="802" y="136"/>
                      </a:cubicBezTo>
                      <a:close/>
                      <a:moveTo>
                        <a:pt x="802" y="181"/>
                      </a:moveTo>
                      <a:cubicBezTo>
                        <a:pt x="806" y="181"/>
                        <a:pt x="810" y="181"/>
                        <a:pt x="814" y="181"/>
                      </a:cubicBezTo>
                      <a:cubicBezTo>
                        <a:pt x="814" y="182"/>
                        <a:pt x="814" y="183"/>
                        <a:pt x="814" y="184"/>
                      </a:cubicBezTo>
                      <a:cubicBezTo>
                        <a:pt x="810" y="184"/>
                        <a:pt x="806" y="184"/>
                        <a:pt x="802" y="184"/>
                      </a:cubicBezTo>
                      <a:cubicBezTo>
                        <a:pt x="802" y="183"/>
                        <a:pt x="802" y="182"/>
                        <a:pt x="802" y="181"/>
                      </a:cubicBezTo>
                      <a:close/>
                      <a:moveTo>
                        <a:pt x="802" y="227"/>
                      </a:moveTo>
                      <a:cubicBezTo>
                        <a:pt x="806" y="227"/>
                        <a:pt x="810" y="227"/>
                        <a:pt x="814" y="227"/>
                      </a:cubicBezTo>
                      <a:cubicBezTo>
                        <a:pt x="814" y="227"/>
                        <a:pt x="814" y="228"/>
                        <a:pt x="814" y="229"/>
                      </a:cubicBezTo>
                      <a:cubicBezTo>
                        <a:pt x="810" y="229"/>
                        <a:pt x="806" y="229"/>
                        <a:pt x="802" y="229"/>
                      </a:cubicBezTo>
                      <a:cubicBezTo>
                        <a:pt x="802" y="228"/>
                        <a:pt x="802" y="227"/>
                        <a:pt x="802" y="227"/>
                      </a:cubicBezTo>
                      <a:close/>
                      <a:moveTo>
                        <a:pt x="802" y="272"/>
                      </a:moveTo>
                      <a:cubicBezTo>
                        <a:pt x="806" y="272"/>
                        <a:pt x="810" y="272"/>
                        <a:pt x="814" y="272"/>
                      </a:cubicBezTo>
                      <a:cubicBezTo>
                        <a:pt x="814" y="273"/>
                        <a:pt x="814" y="274"/>
                        <a:pt x="814" y="274"/>
                      </a:cubicBezTo>
                      <a:cubicBezTo>
                        <a:pt x="810" y="274"/>
                        <a:pt x="806" y="274"/>
                        <a:pt x="802" y="274"/>
                      </a:cubicBezTo>
                      <a:cubicBezTo>
                        <a:pt x="802" y="274"/>
                        <a:pt x="802" y="273"/>
                        <a:pt x="802" y="272"/>
                      </a:cubicBezTo>
                      <a:close/>
                      <a:moveTo>
                        <a:pt x="802" y="317"/>
                      </a:moveTo>
                      <a:cubicBezTo>
                        <a:pt x="806" y="317"/>
                        <a:pt x="810" y="317"/>
                        <a:pt x="814" y="317"/>
                      </a:cubicBezTo>
                      <a:cubicBezTo>
                        <a:pt x="814" y="318"/>
                        <a:pt x="814" y="319"/>
                        <a:pt x="814" y="320"/>
                      </a:cubicBezTo>
                      <a:cubicBezTo>
                        <a:pt x="810" y="320"/>
                        <a:pt x="806" y="320"/>
                        <a:pt x="802" y="320"/>
                      </a:cubicBezTo>
                      <a:cubicBezTo>
                        <a:pt x="802" y="319"/>
                        <a:pt x="802" y="318"/>
                        <a:pt x="802" y="317"/>
                      </a:cubicBezTo>
                      <a:close/>
                      <a:moveTo>
                        <a:pt x="802" y="365"/>
                      </a:moveTo>
                      <a:cubicBezTo>
                        <a:pt x="802" y="364"/>
                        <a:pt x="802" y="363"/>
                        <a:pt x="802" y="362"/>
                      </a:cubicBezTo>
                      <a:cubicBezTo>
                        <a:pt x="806" y="362"/>
                        <a:pt x="810" y="362"/>
                        <a:pt x="814" y="362"/>
                      </a:cubicBezTo>
                      <a:cubicBezTo>
                        <a:pt x="814" y="363"/>
                        <a:pt x="814" y="364"/>
                        <a:pt x="814" y="365"/>
                      </a:cubicBezTo>
                      <a:cubicBezTo>
                        <a:pt x="810" y="365"/>
                        <a:pt x="806" y="365"/>
                        <a:pt x="802" y="365"/>
                      </a:cubicBezTo>
                      <a:close/>
                      <a:moveTo>
                        <a:pt x="802" y="408"/>
                      </a:moveTo>
                      <a:cubicBezTo>
                        <a:pt x="806" y="408"/>
                        <a:pt x="810" y="408"/>
                        <a:pt x="814" y="408"/>
                      </a:cubicBezTo>
                      <a:cubicBezTo>
                        <a:pt x="814" y="409"/>
                        <a:pt x="814" y="409"/>
                        <a:pt x="814" y="410"/>
                      </a:cubicBezTo>
                      <a:cubicBezTo>
                        <a:pt x="810" y="410"/>
                        <a:pt x="806" y="410"/>
                        <a:pt x="802" y="410"/>
                      </a:cubicBezTo>
                      <a:cubicBezTo>
                        <a:pt x="802" y="409"/>
                        <a:pt x="802" y="409"/>
                        <a:pt x="802" y="408"/>
                      </a:cubicBezTo>
                      <a:close/>
                      <a:moveTo>
                        <a:pt x="802" y="453"/>
                      </a:moveTo>
                      <a:cubicBezTo>
                        <a:pt x="806" y="453"/>
                        <a:pt x="810" y="453"/>
                        <a:pt x="814" y="453"/>
                      </a:cubicBezTo>
                      <a:cubicBezTo>
                        <a:pt x="814" y="454"/>
                        <a:pt x="814" y="455"/>
                        <a:pt x="814" y="456"/>
                      </a:cubicBezTo>
                      <a:cubicBezTo>
                        <a:pt x="810" y="456"/>
                        <a:pt x="806" y="456"/>
                        <a:pt x="802" y="456"/>
                      </a:cubicBezTo>
                      <a:cubicBezTo>
                        <a:pt x="802" y="455"/>
                        <a:pt x="802" y="454"/>
                        <a:pt x="802" y="453"/>
                      </a:cubicBezTo>
                      <a:close/>
                      <a:moveTo>
                        <a:pt x="820" y="0"/>
                      </a:moveTo>
                      <a:cubicBezTo>
                        <a:pt x="824" y="0"/>
                        <a:pt x="828" y="0"/>
                        <a:pt x="833" y="0"/>
                      </a:cubicBezTo>
                      <a:cubicBezTo>
                        <a:pt x="833" y="1"/>
                        <a:pt x="833" y="2"/>
                        <a:pt x="833" y="3"/>
                      </a:cubicBezTo>
                      <a:cubicBezTo>
                        <a:pt x="828" y="3"/>
                        <a:pt x="824" y="3"/>
                        <a:pt x="820" y="3"/>
                      </a:cubicBezTo>
                      <a:cubicBezTo>
                        <a:pt x="820" y="2"/>
                        <a:pt x="820" y="1"/>
                        <a:pt x="820" y="0"/>
                      </a:cubicBezTo>
                      <a:close/>
                      <a:moveTo>
                        <a:pt x="820" y="45"/>
                      </a:moveTo>
                      <a:cubicBezTo>
                        <a:pt x="824" y="45"/>
                        <a:pt x="828" y="45"/>
                        <a:pt x="833" y="45"/>
                      </a:cubicBezTo>
                      <a:cubicBezTo>
                        <a:pt x="833" y="46"/>
                        <a:pt x="833" y="47"/>
                        <a:pt x="833" y="48"/>
                      </a:cubicBezTo>
                      <a:cubicBezTo>
                        <a:pt x="828" y="48"/>
                        <a:pt x="824" y="48"/>
                        <a:pt x="820" y="48"/>
                      </a:cubicBezTo>
                      <a:cubicBezTo>
                        <a:pt x="820" y="47"/>
                        <a:pt x="820" y="46"/>
                        <a:pt x="820" y="45"/>
                      </a:cubicBezTo>
                      <a:close/>
                      <a:moveTo>
                        <a:pt x="820" y="91"/>
                      </a:moveTo>
                      <a:cubicBezTo>
                        <a:pt x="824" y="91"/>
                        <a:pt x="828" y="91"/>
                        <a:pt x="833" y="91"/>
                      </a:cubicBezTo>
                      <a:cubicBezTo>
                        <a:pt x="833" y="92"/>
                        <a:pt x="833" y="92"/>
                        <a:pt x="833" y="93"/>
                      </a:cubicBezTo>
                      <a:cubicBezTo>
                        <a:pt x="828" y="93"/>
                        <a:pt x="824" y="93"/>
                        <a:pt x="820" y="93"/>
                      </a:cubicBezTo>
                      <a:cubicBezTo>
                        <a:pt x="820" y="92"/>
                        <a:pt x="820" y="92"/>
                        <a:pt x="820" y="91"/>
                      </a:cubicBezTo>
                      <a:close/>
                      <a:moveTo>
                        <a:pt x="820" y="136"/>
                      </a:moveTo>
                      <a:cubicBezTo>
                        <a:pt x="824" y="136"/>
                        <a:pt x="828" y="136"/>
                        <a:pt x="833" y="136"/>
                      </a:cubicBezTo>
                      <a:cubicBezTo>
                        <a:pt x="833" y="137"/>
                        <a:pt x="833" y="138"/>
                        <a:pt x="833" y="139"/>
                      </a:cubicBezTo>
                      <a:cubicBezTo>
                        <a:pt x="828" y="139"/>
                        <a:pt x="824" y="139"/>
                        <a:pt x="820" y="139"/>
                      </a:cubicBezTo>
                      <a:cubicBezTo>
                        <a:pt x="820" y="138"/>
                        <a:pt x="820" y="137"/>
                        <a:pt x="820" y="136"/>
                      </a:cubicBezTo>
                      <a:close/>
                      <a:moveTo>
                        <a:pt x="820" y="181"/>
                      </a:moveTo>
                      <a:cubicBezTo>
                        <a:pt x="824" y="181"/>
                        <a:pt x="828" y="181"/>
                        <a:pt x="833" y="181"/>
                      </a:cubicBezTo>
                      <a:cubicBezTo>
                        <a:pt x="833" y="182"/>
                        <a:pt x="833" y="183"/>
                        <a:pt x="833" y="184"/>
                      </a:cubicBezTo>
                      <a:cubicBezTo>
                        <a:pt x="828" y="184"/>
                        <a:pt x="824" y="184"/>
                        <a:pt x="820" y="184"/>
                      </a:cubicBezTo>
                      <a:cubicBezTo>
                        <a:pt x="820" y="183"/>
                        <a:pt x="820" y="182"/>
                        <a:pt x="820" y="181"/>
                      </a:cubicBezTo>
                      <a:close/>
                      <a:moveTo>
                        <a:pt x="820" y="227"/>
                      </a:moveTo>
                      <a:cubicBezTo>
                        <a:pt x="824" y="227"/>
                        <a:pt x="828" y="227"/>
                        <a:pt x="833" y="227"/>
                      </a:cubicBezTo>
                      <a:cubicBezTo>
                        <a:pt x="833" y="227"/>
                        <a:pt x="833" y="228"/>
                        <a:pt x="833" y="229"/>
                      </a:cubicBezTo>
                      <a:cubicBezTo>
                        <a:pt x="828" y="229"/>
                        <a:pt x="824" y="229"/>
                        <a:pt x="820" y="229"/>
                      </a:cubicBezTo>
                      <a:cubicBezTo>
                        <a:pt x="820" y="228"/>
                        <a:pt x="820" y="227"/>
                        <a:pt x="820" y="227"/>
                      </a:cubicBezTo>
                      <a:close/>
                      <a:moveTo>
                        <a:pt x="820" y="272"/>
                      </a:moveTo>
                      <a:cubicBezTo>
                        <a:pt x="824" y="272"/>
                        <a:pt x="828" y="272"/>
                        <a:pt x="833" y="272"/>
                      </a:cubicBezTo>
                      <a:cubicBezTo>
                        <a:pt x="833" y="273"/>
                        <a:pt x="833" y="274"/>
                        <a:pt x="833" y="274"/>
                      </a:cubicBezTo>
                      <a:cubicBezTo>
                        <a:pt x="828" y="274"/>
                        <a:pt x="824" y="274"/>
                        <a:pt x="820" y="274"/>
                      </a:cubicBezTo>
                      <a:cubicBezTo>
                        <a:pt x="820" y="274"/>
                        <a:pt x="820" y="273"/>
                        <a:pt x="820" y="272"/>
                      </a:cubicBezTo>
                      <a:close/>
                      <a:moveTo>
                        <a:pt x="820" y="317"/>
                      </a:moveTo>
                      <a:cubicBezTo>
                        <a:pt x="824" y="317"/>
                        <a:pt x="828" y="317"/>
                        <a:pt x="833" y="317"/>
                      </a:cubicBezTo>
                      <a:cubicBezTo>
                        <a:pt x="833" y="318"/>
                        <a:pt x="833" y="319"/>
                        <a:pt x="833" y="320"/>
                      </a:cubicBezTo>
                      <a:cubicBezTo>
                        <a:pt x="828" y="320"/>
                        <a:pt x="824" y="320"/>
                        <a:pt x="820" y="320"/>
                      </a:cubicBezTo>
                      <a:cubicBezTo>
                        <a:pt x="820" y="319"/>
                        <a:pt x="820" y="318"/>
                        <a:pt x="820" y="317"/>
                      </a:cubicBezTo>
                      <a:close/>
                      <a:moveTo>
                        <a:pt x="820" y="365"/>
                      </a:moveTo>
                      <a:cubicBezTo>
                        <a:pt x="820" y="364"/>
                        <a:pt x="820" y="363"/>
                        <a:pt x="820" y="362"/>
                      </a:cubicBezTo>
                      <a:cubicBezTo>
                        <a:pt x="824" y="362"/>
                        <a:pt x="828" y="362"/>
                        <a:pt x="833" y="362"/>
                      </a:cubicBezTo>
                      <a:cubicBezTo>
                        <a:pt x="833" y="363"/>
                        <a:pt x="833" y="364"/>
                        <a:pt x="833" y="365"/>
                      </a:cubicBezTo>
                      <a:cubicBezTo>
                        <a:pt x="828" y="365"/>
                        <a:pt x="824" y="365"/>
                        <a:pt x="820" y="365"/>
                      </a:cubicBezTo>
                      <a:close/>
                      <a:moveTo>
                        <a:pt x="820" y="408"/>
                      </a:moveTo>
                      <a:cubicBezTo>
                        <a:pt x="824" y="408"/>
                        <a:pt x="828" y="408"/>
                        <a:pt x="833" y="408"/>
                      </a:cubicBezTo>
                      <a:cubicBezTo>
                        <a:pt x="833" y="409"/>
                        <a:pt x="833" y="409"/>
                        <a:pt x="833" y="410"/>
                      </a:cubicBezTo>
                      <a:cubicBezTo>
                        <a:pt x="828" y="410"/>
                        <a:pt x="824" y="410"/>
                        <a:pt x="820" y="410"/>
                      </a:cubicBezTo>
                      <a:cubicBezTo>
                        <a:pt x="820" y="409"/>
                        <a:pt x="820" y="409"/>
                        <a:pt x="820" y="408"/>
                      </a:cubicBezTo>
                      <a:close/>
                      <a:moveTo>
                        <a:pt x="820" y="453"/>
                      </a:moveTo>
                      <a:cubicBezTo>
                        <a:pt x="824" y="453"/>
                        <a:pt x="828" y="453"/>
                        <a:pt x="833" y="453"/>
                      </a:cubicBezTo>
                      <a:cubicBezTo>
                        <a:pt x="833" y="454"/>
                        <a:pt x="833" y="455"/>
                        <a:pt x="833" y="456"/>
                      </a:cubicBezTo>
                      <a:cubicBezTo>
                        <a:pt x="828" y="456"/>
                        <a:pt x="824" y="456"/>
                        <a:pt x="820" y="456"/>
                      </a:cubicBezTo>
                      <a:cubicBezTo>
                        <a:pt x="820" y="455"/>
                        <a:pt x="820" y="454"/>
                        <a:pt x="820" y="453"/>
                      </a:cubicBezTo>
                      <a:close/>
                      <a:moveTo>
                        <a:pt x="838" y="0"/>
                      </a:moveTo>
                      <a:cubicBezTo>
                        <a:pt x="842" y="0"/>
                        <a:pt x="847" y="0"/>
                        <a:pt x="851" y="0"/>
                      </a:cubicBezTo>
                      <a:cubicBezTo>
                        <a:pt x="851" y="1"/>
                        <a:pt x="851" y="2"/>
                        <a:pt x="851" y="3"/>
                      </a:cubicBezTo>
                      <a:cubicBezTo>
                        <a:pt x="847" y="3"/>
                        <a:pt x="842" y="3"/>
                        <a:pt x="838" y="3"/>
                      </a:cubicBezTo>
                      <a:cubicBezTo>
                        <a:pt x="838" y="2"/>
                        <a:pt x="838" y="1"/>
                        <a:pt x="838" y="0"/>
                      </a:cubicBezTo>
                      <a:close/>
                      <a:moveTo>
                        <a:pt x="838" y="45"/>
                      </a:moveTo>
                      <a:cubicBezTo>
                        <a:pt x="842" y="45"/>
                        <a:pt x="847" y="45"/>
                        <a:pt x="851" y="45"/>
                      </a:cubicBezTo>
                      <a:cubicBezTo>
                        <a:pt x="851" y="46"/>
                        <a:pt x="851" y="47"/>
                        <a:pt x="851" y="48"/>
                      </a:cubicBezTo>
                      <a:cubicBezTo>
                        <a:pt x="847" y="48"/>
                        <a:pt x="842" y="48"/>
                        <a:pt x="838" y="48"/>
                      </a:cubicBezTo>
                      <a:cubicBezTo>
                        <a:pt x="838" y="47"/>
                        <a:pt x="838" y="46"/>
                        <a:pt x="838" y="45"/>
                      </a:cubicBezTo>
                      <a:close/>
                      <a:moveTo>
                        <a:pt x="838" y="91"/>
                      </a:moveTo>
                      <a:cubicBezTo>
                        <a:pt x="842" y="91"/>
                        <a:pt x="847" y="91"/>
                        <a:pt x="851" y="91"/>
                      </a:cubicBezTo>
                      <a:cubicBezTo>
                        <a:pt x="851" y="92"/>
                        <a:pt x="851" y="92"/>
                        <a:pt x="851" y="93"/>
                      </a:cubicBezTo>
                      <a:cubicBezTo>
                        <a:pt x="847" y="93"/>
                        <a:pt x="842" y="93"/>
                        <a:pt x="838" y="93"/>
                      </a:cubicBezTo>
                      <a:cubicBezTo>
                        <a:pt x="838" y="92"/>
                        <a:pt x="838" y="92"/>
                        <a:pt x="838" y="91"/>
                      </a:cubicBezTo>
                      <a:close/>
                      <a:moveTo>
                        <a:pt x="838" y="136"/>
                      </a:moveTo>
                      <a:cubicBezTo>
                        <a:pt x="842" y="136"/>
                        <a:pt x="847" y="136"/>
                        <a:pt x="851" y="136"/>
                      </a:cubicBezTo>
                      <a:cubicBezTo>
                        <a:pt x="851" y="137"/>
                        <a:pt x="851" y="138"/>
                        <a:pt x="851" y="139"/>
                      </a:cubicBezTo>
                      <a:cubicBezTo>
                        <a:pt x="847" y="139"/>
                        <a:pt x="842" y="139"/>
                        <a:pt x="838" y="139"/>
                      </a:cubicBezTo>
                      <a:cubicBezTo>
                        <a:pt x="838" y="138"/>
                        <a:pt x="838" y="137"/>
                        <a:pt x="838" y="136"/>
                      </a:cubicBezTo>
                      <a:close/>
                      <a:moveTo>
                        <a:pt x="838" y="181"/>
                      </a:moveTo>
                      <a:cubicBezTo>
                        <a:pt x="842" y="181"/>
                        <a:pt x="847" y="181"/>
                        <a:pt x="851" y="181"/>
                      </a:cubicBezTo>
                      <a:cubicBezTo>
                        <a:pt x="851" y="182"/>
                        <a:pt x="851" y="183"/>
                        <a:pt x="851" y="184"/>
                      </a:cubicBezTo>
                      <a:cubicBezTo>
                        <a:pt x="847" y="184"/>
                        <a:pt x="842" y="184"/>
                        <a:pt x="838" y="184"/>
                      </a:cubicBezTo>
                      <a:cubicBezTo>
                        <a:pt x="838" y="183"/>
                        <a:pt x="838" y="182"/>
                        <a:pt x="838" y="181"/>
                      </a:cubicBezTo>
                      <a:close/>
                      <a:moveTo>
                        <a:pt x="838" y="227"/>
                      </a:moveTo>
                      <a:cubicBezTo>
                        <a:pt x="842" y="227"/>
                        <a:pt x="847" y="227"/>
                        <a:pt x="851" y="227"/>
                      </a:cubicBezTo>
                      <a:cubicBezTo>
                        <a:pt x="851" y="227"/>
                        <a:pt x="851" y="228"/>
                        <a:pt x="851" y="229"/>
                      </a:cubicBezTo>
                      <a:cubicBezTo>
                        <a:pt x="847" y="229"/>
                        <a:pt x="842" y="229"/>
                        <a:pt x="838" y="229"/>
                      </a:cubicBezTo>
                      <a:cubicBezTo>
                        <a:pt x="838" y="228"/>
                        <a:pt x="838" y="227"/>
                        <a:pt x="838" y="227"/>
                      </a:cubicBezTo>
                      <a:close/>
                      <a:moveTo>
                        <a:pt x="838" y="272"/>
                      </a:moveTo>
                      <a:cubicBezTo>
                        <a:pt x="842" y="272"/>
                        <a:pt x="847" y="272"/>
                        <a:pt x="851" y="272"/>
                      </a:cubicBezTo>
                      <a:cubicBezTo>
                        <a:pt x="851" y="273"/>
                        <a:pt x="851" y="274"/>
                        <a:pt x="851" y="274"/>
                      </a:cubicBezTo>
                      <a:cubicBezTo>
                        <a:pt x="847" y="274"/>
                        <a:pt x="842" y="274"/>
                        <a:pt x="838" y="274"/>
                      </a:cubicBezTo>
                      <a:cubicBezTo>
                        <a:pt x="838" y="274"/>
                        <a:pt x="838" y="273"/>
                        <a:pt x="838" y="272"/>
                      </a:cubicBezTo>
                      <a:close/>
                      <a:moveTo>
                        <a:pt x="838" y="317"/>
                      </a:moveTo>
                      <a:cubicBezTo>
                        <a:pt x="842" y="317"/>
                        <a:pt x="847" y="317"/>
                        <a:pt x="851" y="317"/>
                      </a:cubicBezTo>
                      <a:cubicBezTo>
                        <a:pt x="851" y="318"/>
                        <a:pt x="851" y="319"/>
                        <a:pt x="851" y="320"/>
                      </a:cubicBezTo>
                      <a:cubicBezTo>
                        <a:pt x="847" y="320"/>
                        <a:pt x="842" y="320"/>
                        <a:pt x="838" y="320"/>
                      </a:cubicBezTo>
                      <a:cubicBezTo>
                        <a:pt x="838" y="319"/>
                        <a:pt x="838" y="318"/>
                        <a:pt x="838" y="317"/>
                      </a:cubicBezTo>
                      <a:close/>
                      <a:moveTo>
                        <a:pt x="838" y="365"/>
                      </a:moveTo>
                      <a:cubicBezTo>
                        <a:pt x="838" y="364"/>
                        <a:pt x="838" y="363"/>
                        <a:pt x="838" y="362"/>
                      </a:cubicBezTo>
                      <a:cubicBezTo>
                        <a:pt x="842" y="362"/>
                        <a:pt x="847" y="362"/>
                        <a:pt x="851" y="362"/>
                      </a:cubicBezTo>
                      <a:cubicBezTo>
                        <a:pt x="851" y="363"/>
                        <a:pt x="851" y="364"/>
                        <a:pt x="851" y="365"/>
                      </a:cubicBezTo>
                      <a:cubicBezTo>
                        <a:pt x="847" y="365"/>
                        <a:pt x="842" y="365"/>
                        <a:pt x="838" y="365"/>
                      </a:cubicBezTo>
                      <a:close/>
                      <a:moveTo>
                        <a:pt x="838" y="408"/>
                      </a:moveTo>
                      <a:cubicBezTo>
                        <a:pt x="842" y="408"/>
                        <a:pt x="847" y="408"/>
                        <a:pt x="851" y="408"/>
                      </a:cubicBezTo>
                      <a:cubicBezTo>
                        <a:pt x="851" y="409"/>
                        <a:pt x="851" y="409"/>
                        <a:pt x="851" y="410"/>
                      </a:cubicBezTo>
                      <a:cubicBezTo>
                        <a:pt x="847" y="410"/>
                        <a:pt x="842" y="410"/>
                        <a:pt x="838" y="410"/>
                      </a:cubicBezTo>
                      <a:cubicBezTo>
                        <a:pt x="838" y="409"/>
                        <a:pt x="838" y="409"/>
                        <a:pt x="838" y="408"/>
                      </a:cubicBezTo>
                      <a:close/>
                      <a:moveTo>
                        <a:pt x="838" y="453"/>
                      </a:moveTo>
                      <a:cubicBezTo>
                        <a:pt x="842" y="453"/>
                        <a:pt x="847" y="453"/>
                        <a:pt x="851" y="453"/>
                      </a:cubicBezTo>
                      <a:cubicBezTo>
                        <a:pt x="851" y="454"/>
                        <a:pt x="851" y="455"/>
                        <a:pt x="851" y="456"/>
                      </a:cubicBezTo>
                      <a:cubicBezTo>
                        <a:pt x="847" y="456"/>
                        <a:pt x="842" y="456"/>
                        <a:pt x="838" y="456"/>
                      </a:cubicBezTo>
                      <a:cubicBezTo>
                        <a:pt x="838" y="455"/>
                        <a:pt x="838" y="454"/>
                        <a:pt x="838" y="453"/>
                      </a:cubicBezTo>
                      <a:close/>
                      <a:moveTo>
                        <a:pt x="0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45"/>
                      </a:move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5"/>
                        <a:pt x="0" y="45"/>
                        <a:pt x="0" y="45"/>
                      </a:cubicBezTo>
                      <a:close/>
                      <a:moveTo>
                        <a:pt x="0" y="91"/>
                      </a:moveTo>
                      <a:cubicBezTo>
                        <a:pt x="13" y="91"/>
                        <a:pt x="13" y="91"/>
                        <a:pt x="13" y="91"/>
                      </a:cubicBezTo>
                      <a:cubicBezTo>
                        <a:pt x="13" y="93"/>
                        <a:pt x="13" y="93"/>
                        <a:pt x="13" y="93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91"/>
                        <a:pt x="0" y="91"/>
                        <a:pt x="0" y="91"/>
                      </a:cubicBezTo>
                      <a:close/>
                      <a:moveTo>
                        <a:pt x="0" y="136"/>
                      </a:moveTo>
                      <a:cubicBezTo>
                        <a:pt x="13" y="136"/>
                        <a:pt x="13" y="136"/>
                        <a:pt x="13" y="136"/>
                      </a:cubicBezTo>
                      <a:cubicBezTo>
                        <a:pt x="13" y="139"/>
                        <a:pt x="13" y="139"/>
                        <a:pt x="13" y="139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lose/>
                      <a:moveTo>
                        <a:pt x="0" y="181"/>
                      </a:moveTo>
                      <a:cubicBezTo>
                        <a:pt x="13" y="181"/>
                        <a:pt x="13" y="181"/>
                        <a:pt x="13" y="181"/>
                      </a:cubicBezTo>
                      <a:cubicBezTo>
                        <a:pt x="13" y="184"/>
                        <a:pt x="13" y="184"/>
                        <a:pt x="13" y="184"/>
                      </a:cubicBezTo>
                      <a:cubicBezTo>
                        <a:pt x="0" y="184"/>
                        <a:pt x="0" y="184"/>
                        <a:pt x="0" y="184"/>
                      </a:cubicBezTo>
                      <a:cubicBezTo>
                        <a:pt x="0" y="181"/>
                        <a:pt x="0" y="181"/>
                        <a:pt x="0" y="181"/>
                      </a:cubicBezTo>
                      <a:close/>
                      <a:moveTo>
                        <a:pt x="0" y="227"/>
                      </a:move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29"/>
                        <a:pt x="13" y="229"/>
                        <a:pt x="13" y="229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lose/>
                      <a:moveTo>
                        <a:pt x="0" y="272"/>
                      </a:moveTo>
                      <a:cubicBezTo>
                        <a:pt x="13" y="272"/>
                        <a:pt x="13" y="272"/>
                        <a:pt x="13" y="272"/>
                      </a:cubicBezTo>
                      <a:cubicBezTo>
                        <a:pt x="13" y="274"/>
                        <a:pt x="13" y="274"/>
                        <a:pt x="13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lose/>
                      <a:moveTo>
                        <a:pt x="0" y="317"/>
                      </a:moveTo>
                      <a:cubicBezTo>
                        <a:pt x="13" y="317"/>
                        <a:pt x="13" y="317"/>
                        <a:pt x="13" y="317"/>
                      </a:cubicBezTo>
                      <a:cubicBezTo>
                        <a:pt x="13" y="320"/>
                        <a:pt x="13" y="320"/>
                        <a:pt x="13" y="320"/>
                      </a:cubicBezTo>
                      <a:cubicBezTo>
                        <a:pt x="0" y="320"/>
                        <a:pt x="0" y="320"/>
                        <a:pt x="0" y="320"/>
                      </a:cubicBezTo>
                      <a:cubicBezTo>
                        <a:pt x="0" y="317"/>
                        <a:pt x="0" y="317"/>
                        <a:pt x="0" y="317"/>
                      </a:cubicBezTo>
                      <a:close/>
                      <a:moveTo>
                        <a:pt x="0" y="365"/>
                      </a:moveTo>
                      <a:cubicBezTo>
                        <a:pt x="0" y="362"/>
                        <a:pt x="0" y="362"/>
                        <a:pt x="0" y="362"/>
                      </a:cubicBezTo>
                      <a:cubicBezTo>
                        <a:pt x="13" y="362"/>
                        <a:pt x="13" y="362"/>
                        <a:pt x="13" y="362"/>
                      </a:cubicBezTo>
                      <a:cubicBezTo>
                        <a:pt x="13" y="365"/>
                        <a:pt x="13" y="365"/>
                        <a:pt x="13" y="365"/>
                      </a:cubicBezTo>
                      <a:cubicBezTo>
                        <a:pt x="0" y="365"/>
                        <a:pt x="0" y="365"/>
                        <a:pt x="0" y="365"/>
                      </a:cubicBezTo>
                      <a:close/>
                      <a:moveTo>
                        <a:pt x="0" y="408"/>
                      </a:moveTo>
                      <a:cubicBezTo>
                        <a:pt x="13" y="408"/>
                        <a:pt x="13" y="408"/>
                        <a:pt x="13" y="408"/>
                      </a:cubicBezTo>
                      <a:cubicBezTo>
                        <a:pt x="13" y="410"/>
                        <a:pt x="13" y="410"/>
                        <a:pt x="13" y="410"/>
                      </a:cubicBezTo>
                      <a:cubicBezTo>
                        <a:pt x="0" y="410"/>
                        <a:pt x="0" y="410"/>
                        <a:pt x="0" y="410"/>
                      </a:cubicBezTo>
                      <a:cubicBezTo>
                        <a:pt x="0" y="408"/>
                        <a:pt x="0" y="408"/>
                        <a:pt x="0" y="408"/>
                      </a:cubicBezTo>
                      <a:close/>
                      <a:moveTo>
                        <a:pt x="0" y="453"/>
                      </a:moveTo>
                      <a:cubicBezTo>
                        <a:pt x="13" y="453"/>
                        <a:pt x="13" y="453"/>
                        <a:pt x="13" y="453"/>
                      </a:cubicBezTo>
                      <a:cubicBezTo>
                        <a:pt x="13" y="456"/>
                        <a:pt x="13" y="456"/>
                        <a:pt x="13" y="456"/>
                      </a:cubicBezTo>
                      <a:cubicBezTo>
                        <a:pt x="0" y="456"/>
                        <a:pt x="0" y="456"/>
                        <a:pt x="0" y="456"/>
                      </a:cubicBezTo>
                      <a:cubicBezTo>
                        <a:pt x="0" y="453"/>
                        <a:pt x="0" y="453"/>
                        <a:pt x="0" y="453"/>
                      </a:cubicBezTo>
                      <a:close/>
                      <a:moveTo>
                        <a:pt x="856" y="0"/>
                      </a:moveTo>
                      <a:cubicBezTo>
                        <a:pt x="869" y="0"/>
                        <a:pt x="869" y="0"/>
                        <a:pt x="869" y="0"/>
                      </a:cubicBezTo>
                      <a:cubicBezTo>
                        <a:pt x="869" y="3"/>
                        <a:pt x="869" y="3"/>
                        <a:pt x="869" y="3"/>
                      </a:cubicBezTo>
                      <a:cubicBezTo>
                        <a:pt x="856" y="3"/>
                        <a:pt x="856" y="3"/>
                        <a:pt x="856" y="3"/>
                      </a:cubicBezTo>
                      <a:cubicBezTo>
                        <a:pt x="856" y="0"/>
                        <a:pt x="856" y="0"/>
                        <a:pt x="856" y="0"/>
                      </a:cubicBezTo>
                      <a:close/>
                      <a:moveTo>
                        <a:pt x="856" y="45"/>
                      </a:moveTo>
                      <a:cubicBezTo>
                        <a:pt x="869" y="45"/>
                        <a:pt x="869" y="45"/>
                        <a:pt x="869" y="45"/>
                      </a:cubicBezTo>
                      <a:cubicBezTo>
                        <a:pt x="869" y="48"/>
                        <a:pt x="869" y="48"/>
                        <a:pt x="869" y="48"/>
                      </a:cubicBezTo>
                      <a:cubicBezTo>
                        <a:pt x="856" y="48"/>
                        <a:pt x="856" y="48"/>
                        <a:pt x="856" y="48"/>
                      </a:cubicBezTo>
                      <a:cubicBezTo>
                        <a:pt x="856" y="45"/>
                        <a:pt x="856" y="45"/>
                        <a:pt x="856" y="45"/>
                      </a:cubicBezTo>
                      <a:close/>
                      <a:moveTo>
                        <a:pt x="856" y="91"/>
                      </a:moveTo>
                      <a:cubicBezTo>
                        <a:pt x="869" y="91"/>
                        <a:pt x="869" y="91"/>
                        <a:pt x="869" y="91"/>
                      </a:cubicBezTo>
                      <a:cubicBezTo>
                        <a:pt x="869" y="93"/>
                        <a:pt x="869" y="93"/>
                        <a:pt x="869" y="93"/>
                      </a:cubicBezTo>
                      <a:cubicBezTo>
                        <a:pt x="856" y="93"/>
                        <a:pt x="856" y="93"/>
                        <a:pt x="856" y="93"/>
                      </a:cubicBezTo>
                      <a:cubicBezTo>
                        <a:pt x="856" y="91"/>
                        <a:pt x="856" y="91"/>
                        <a:pt x="856" y="91"/>
                      </a:cubicBezTo>
                      <a:close/>
                      <a:moveTo>
                        <a:pt x="856" y="136"/>
                      </a:moveTo>
                      <a:cubicBezTo>
                        <a:pt x="869" y="136"/>
                        <a:pt x="869" y="136"/>
                        <a:pt x="869" y="136"/>
                      </a:cubicBezTo>
                      <a:cubicBezTo>
                        <a:pt x="869" y="139"/>
                        <a:pt x="869" y="139"/>
                        <a:pt x="869" y="139"/>
                      </a:cubicBezTo>
                      <a:cubicBezTo>
                        <a:pt x="856" y="139"/>
                        <a:pt x="856" y="139"/>
                        <a:pt x="856" y="139"/>
                      </a:cubicBezTo>
                      <a:cubicBezTo>
                        <a:pt x="856" y="136"/>
                        <a:pt x="856" y="136"/>
                        <a:pt x="856" y="136"/>
                      </a:cubicBezTo>
                      <a:close/>
                      <a:moveTo>
                        <a:pt x="856" y="181"/>
                      </a:moveTo>
                      <a:cubicBezTo>
                        <a:pt x="869" y="181"/>
                        <a:pt x="869" y="181"/>
                        <a:pt x="869" y="181"/>
                      </a:cubicBezTo>
                      <a:cubicBezTo>
                        <a:pt x="869" y="184"/>
                        <a:pt x="869" y="184"/>
                        <a:pt x="869" y="184"/>
                      </a:cubicBezTo>
                      <a:cubicBezTo>
                        <a:pt x="856" y="184"/>
                        <a:pt x="856" y="184"/>
                        <a:pt x="856" y="184"/>
                      </a:cubicBezTo>
                      <a:cubicBezTo>
                        <a:pt x="856" y="181"/>
                        <a:pt x="856" y="181"/>
                        <a:pt x="856" y="181"/>
                      </a:cubicBezTo>
                      <a:close/>
                      <a:moveTo>
                        <a:pt x="856" y="227"/>
                      </a:moveTo>
                      <a:cubicBezTo>
                        <a:pt x="869" y="227"/>
                        <a:pt x="869" y="227"/>
                        <a:pt x="869" y="227"/>
                      </a:cubicBezTo>
                      <a:cubicBezTo>
                        <a:pt x="869" y="229"/>
                        <a:pt x="869" y="229"/>
                        <a:pt x="869" y="229"/>
                      </a:cubicBezTo>
                      <a:cubicBezTo>
                        <a:pt x="856" y="229"/>
                        <a:pt x="856" y="229"/>
                        <a:pt x="856" y="229"/>
                      </a:cubicBezTo>
                      <a:cubicBezTo>
                        <a:pt x="856" y="227"/>
                        <a:pt x="856" y="227"/>
                        <a:pt x="856" y="227"/>
                      </a:cubicBezTo>
                      <a:close/>
                      <a:moveTo>
                        <a:pt x="856" y="272"/>
                      </a:moveTo>
                      <a:cubicBezTo>
                        <a:pt x="869" y="272"/>
                        <a:pt x="869" y="272"/>
                        <a:pt x="869" y="272"/>
                      </a:cubicBezTo>
                      <a:cubicBezTo>
                        <a:pt x="869" y="274"/>
                        <a:pt x="869" y="274"/>
                        <a:pt x="869" y="274"/>
                      </a:cubicBezTo>
                      <a:cubicBezTo>
                        <a:pt x="856" y="274"/>
                        <a:pt x="856" y="274"/>
                        <a:pt x="856" y="274"/>
                      </a:cubicBezTo>
                      <a:cubicBezTo>
                        <a:pt x="856" y="272"/>
                        <a:pt x="856" y="272"/>
                        <a:pt x="856" y="272"/>
                      </a:cubicBezTo>
                      <a:close/>
                      <a:moveTo>
                        <a:pt x="856" y="317"/>
                      </a:moveTo>
                      <a:cubicBezTo>
                        <a:pt x="869" y="317"/>
                        <a:pt x="869" y="317"/>
                        <a:pt x="869" y="317"/>
                      </a:cubicBezTo>
                      <a:cubicBezTo>
                        <a:pt x="869" y="320"/>
                        <a:pt x="869" y="320"/>
                        <a:pt x="869" y="320"/>
                      </a:cubicBezTo>
                      <a:cubicBezTo>
                        <a:pt x="856" y="320"/>
                        <a:pt x="856" y="320"/>
                        <a:pt x="856" y="320"/>
                      </a:cubicBezTo>
                      <a:cubicBezTo>
                        <a:pt x="856" y="317"/>
                        <a:pt x="856" y="317"/>
                        <a:pt x="856" y="317"/>
                      </a:cubicBezTo>
                      <a:close/>
                      <a:moveTo>
                        <a:pt x="856" y="365"/>
                      </a:moveTo>
                      <a:cubicBezTo>
                        <a:pt x="856" y="362"/>
                        <a:pt x="856" y="362"/>
                        <a:pt x="856" y="362"/>
                      </a:cubicBezTo>
                      <a:cubicBezTo>
                        <a:pt x="869" y="362"/>
                        <a:pt x="869" y="362"/>
                        <a:pt x="869" y="362"/>
                      </a:cubicBezTo>
                      <a:cubicBezTo>
                        <a:pt x="869" y="365"/>
                        <a:pt x="869" y="365"/>
                        <a:pt x="869" y="365"/>
                      </a:cubicBezTo>
                      <a:cubicBezTo>
                        <a:pt x="856" y="365"/>
                        <a:pt x="856" y="365"/>
                        <a:pt x="856" y="365"/>
                      </a:cubicBezTo>
                      <a:close/>
                      <a:moveTo>
                        <a:pt x="856" y="408"/>
                      </a:moveTo>
                      <a:cubicBezTo>
                        <a:pt x="869" y="408"/>
                        <a:pt x="869" y="408"/>
                        <a:pt x="869" y="408"/>
                      </a:cubicBezTo>
                      <a:cubicBezTo>
                        <a:pt x="869" y="410"/>
                        <a:pt x="869" y="410"/>
                        <a:pt x="869" y="410"/>
                      </a:cubicBezTo>
                      <a:cubicBezTo>
                        <a:pt x="856" y="410"/>
                        <a:pt x="856" y="410"/>
                        <a:pt x="856" y="410"/>
                      </a:cubicBezTo>
                      <a:cubicBezTo>
                        <a:pt x="856" y="408"/>
                        <a:pt x="856" y="408"/>
                        <a:pt x="856" y="408"/>
                      </a:cubicBezTo>
                      <a:close/>
                      <a:moveTo>
                        <a:pt x="856" y="453"/>
                      </a:moveTo>
                      <a:cubicBezTo>
                        <a:pt x="869" y="453"/>
                        <a:pt x="869" y="453"/>
                        <a:pt x="869" y="453"/>
                      </a:cubicBezTo>
                      <a:cubicBezTo>
                        <a:pt x="869" y="456"/>
                        <a:pt x="869" y="456"/>
                        <a:pt x="869" y="456"/>
                      </a:cubicBezTo>
                      <a:cubicBezTo>
                        <a:pt x="856" y="456"/>
                        <a:pt x="856" y="456"/>
                        <a:pt x="856" y="456"/>
                      </a:cubicBezTo>
                      <a:cubicBezTo>
                        <a:pt x="856" y="453"/>
                        <a:pt x="856" y="453"/>
                        <a:pt x="856" y="453"/>
                      </a:cubicBezTo>
                      <a:close/>
                    </a:path>
                  </a:pathLst>
                </a:custGeom>
                <a:solidFill>
                  <a:srgbClr val="DC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" name="Freeform 12"/>
                <p:cNvSpPr>
                  <a:spLocks noEditPoints="1"/>
                </p:cNvSpPr>
                <p:nvPr/>
              </p:nvSpPr>
              <p:spPr bwMode="auto">
                <a:xfrm>
                  <a:off x="5941011" y="1546576"/>
                  <a:ext cx="30598" cy="4021008"/>
                </a:xfrm>
                <a:custGeom>
                  <a:avLst/>
                  <a:gdLst>
                    <a:gd name="T0" fmla="*/ 3 w 3"/>
                    <a:gd name="T1" fmla="*/ 376 h 439"/>
                    <a:gd name="T2" fmla="*/ 0 w 3"/>
                    <a:gd name="T3" fmla="*/ 363 h 439"/>
                    <a:gd name="T4" fmla="*/ 3 w 3"/>
                    <a:gd name="T5" fmla="*/ 381 h 439"/>
                    <a:gd name="T6" fmla="*/ 0 w 3"/>
                    <a:gd name="T7" fmla="*/ 394 h 439"/>
                    <a:gd name="T8" fmla="*/ 3 w 3"/>
                    <a:gd name="T9" fmla="*/ 381 h 439"/>
                    <a:gd name="T10" fmla="*/ 3 w 3"/>
                    <a:gd name="T11" fmla="*/ 330 h 439"/>
                    <a:gd name="T12" fmla="*/ 0 w 3"/>
                    <a:gd name="T13" fmla="*/ 317 h 439"/>
                    <a:gd name="T14" fmla="*/ 3 w 3"/>
                    <a:gd name="T15" fmla="*/ 336 h 439"/>
                    <a:gd name="T16" fmla="*/ 0 w 3"/>
                    <a:gd name="T17" fmla="*/ 349 h 439"/>
                    <a:gd name="T18" fmla="*/ 3 w 3"/>
                    <a:gd name="T19" fmla="*/ 336 h 439"/>
                    <a:gd name="T20" fmla="*/ 3 w 3"/>
                    <a:gd name="T21" fmla="*/ 285 h 439"/>
                    <a:gd name="T22" fmla="*/ 0 w 3"/>
                    <a:gd name="T23" fmla="*/ 272 h 439"/>
                    <a:gd name="T24" fmla="*/ 3 w 3"/>
                    <a:gd name="T25" fmla="*/ 290 h 439"/>
                    <a:gd name="T26" fmla="*/ 0 w 3"/>
                    <a:gd name="T27" fmla="*/ 303 h 439"/>
                    <a:gd name="T28" fmla="*/ 3 w 3"/>
                    <a:gd name="T29" fmla="*/ 290 h 439"/>
                    <a:gd name="T30" fmla="*/ 3 w 3"/>
                    <a:gd name="T31" fmla="*/ 240 h 439"/>
                    <a:gd name="T32" fmla="*/ 0 w 3"/>
                    <a:gd name="T33" fmla="*/ 227 h 439"/>
                    <a:gd name="T34" fmla="*/ 3 w 3"/>
                    <a:gd name="T35" fmla="*/ 245 h 439"/>
                    <a:gd name="T36" fmla="*/ 0 w 3"/>
                    <a:gd name="T37" fmla="*/ 258 h 439"/>
                    <a:gd name="T38" fmla="*/ 3 w 3"/>
                    <a:gd name="T39" fmla="*/ 245 h 439"/>
                    <a:gd name="T40" fmla="*/ 3 w 3"/>
                    <a:gd name="T41" fmla="*/ 195 h 439"/>
                    <a:gd name="T42" fmla="*/ 0 w 3"/>
                    <a:gd name="T43" fmla="*/ 182 h 439"/>
                    <a:gd name="T44" fmla="*/ 3 w 3"/>
                    <a:gd name="T45" fmla="*/ 200 h 439"/>
                    <a:gd name="T46" fmla="*/ 0 w 3"/>
                    <a:gd name="T47" fmla="*/ 213 h 439"/>
                    <a:gd name="T48" fmla="*/ 3 w 3"/>
                    <a:gd name="T49" fmla="*/ 200 h 439"/>
                    <a:gd name="T50" fmla="*/ 3 w 3"/>
                    <a:gd name="T51" fmla="*/ 149 h 439"/>
                    <a:gd name="T52" fmla="*/ 0 w 3"/>
                    <a:gd name="T53" fmla="*/ 136 h 439"/>
                    <a:gd name="T54" fmla="*/ 3 w 3"/>
                    <a:gd name="T55" fmla="*/ 155 h 439"/>
                    <a:gd name="T56" fmla="*/ 0 w 3"/>
                    <a:gd name="T57" fmla="*/ 167 h 439"/>
                    <a:gd name="T58" fmla="*/ 3 w 3"/>
                    <a:gd name="T59" fmla="*/ 155 h 439"/>
                    <a:gd name="T60" fmla="*/ 3 w 3"/>
                    <a:gd name="T61" fmla="*/ 104 h 439"/>
                    <a:gd name="T62" fmla="*/ 0 w 3"/>
                    <a:gd name="T63" fmla="*/ 91 h 439"/>
                    <a:gd name="T64" fmla="*/ 3 w 3"/>
                    <a:gd name="T65" fmla="*/ 109 h 439"/>
                    <a:gd name="T66" fmla="*/ 0 w 3"/>
                    <a:gd name="T67" fmla="*/ 122 h 439"/>
                    <a:gd name="T68" fmla="*/ 3 w 3"/>
                    <a:gd name="T69" fmla="*/ 109 h 439"/>
                    <a:gd name="T70" fmla="*/ 3 w 3"/>
                    <a:gd name="T71" fmla="*/ 59 h 439"/>
                    <a:gd name="T72" fmla="*/ 0 w 3"/>
                    <a:gd name="T73" fmla="*/ 46 h 439"/>
                    <a:gd name="T74" fmla="*/ 3 w 3"/>
                    <a:gd name="T75" fmla="*/ 64 h 439"/>
                    <a:gd name="T76" fmla="*/ 0 w 3"/>
                    <a:gd name="T77" fmla="*/ 77 h 439"/>
                    <a:gd name="T78" fmla="*/ 3 w 3"/>
                    <a:gd name="T79" fmla="*/ 64 h 439"/>
                    <a:gd name="T80" fmla="*/ 3 w 3"/>
                    <a:gd name="T81" fmla="*/ 421 h 439"/>
                    <a:gd name="T82" fmla="*/ 0 w 3"/>
                    <a:gd name="T83" fmla="*/ 408 h 439"/>
                    <a:gd name="T84" fmla="*/ 3 w 3"/>
                    <a:gd name="T85" fmla="*/ 426 h 439"/>
                    <a:gd name="T86" fmla="*/ 0 w 3"/>
                    <a:gd name="T87" fmla="*/ 439 h 439"/>
                    <a:gd name="T88" fmla="*/ 3 w 3"/>
                    <a:gd name="T89" fmla="*/ 426 h 439"/>
                    <a:gd name="T90" fmla="*/ 3 w 3"/>
                    <a:gd name="T91" fmla="*/ 13 h 439"/>
                    <a:gd name="T92" fmla="*/ 0 w 3"/>
                    <a:gd name="T93" fmla="*/ 0 h 439"/>
                    <a:gd name="T94" fmla="*/ 3 w 3"/>
                    <a:gd name="T95" fmla="*/ 19 h 439"/>
                    <a:gd name="T96" fmla="*/ 0 w 3"/>
                    <a:gd name="T97" fmla="*/ 32 h 439"/>
                    <a:gd name="T98" fmla="*/ 3 w 3"/>
                    <a:gd name="T99" fmla="*/ 19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" h="439">
                      <a:moveTo>
                        <a:pt x="3" y="363"/>
                      </a:moveTo>
                      <a:cubicBezTo>
                        <a:pt x="3" y="367"/>
                        <a:pt x="3" y="371"/>
                        <a:pt x="3" y="376"/>
                      </a:cubicBezTo>
                      <a:cubicBezTo>
                        <a:pt x="2" y="376"/>
                        <a:pt x="1" y="376"/>
                        <a:pt x="0" y="376"/>
                      </a:cubicBezTo>
                      <a:cubicBezTo>
                        <a:pt x="0" y="371"/>
                        <a:pt x="0" y="367"/>
                        <a:pt x="0" y="363"/>
                      </a:cubicBezTo>
                      <a:cubicBezTo>
                        <a:pt x="1" y="363"/>
                        <a:pt x="2" y="363"/>
                        <a:pt x="3" y="363"/>
                      </a:cubicBezTo>
                      <a:close/>
                      <a:moveTo>
                        <a:pt x="3" y="381"/>
                      </a:moveTo>
                      <a:cubicBezTo>
                        <a:pt x="3" y="385"/>
                        <a:pt x="3" y="390"/>
                        <a:pt x="3" y="394"/>
                      </a:cubicBezTo>
                      <a:cubicBezTo>
                        <a:pt x="2" y="394"/>
                        <a:pt x="1" y="394"/>
                        <a:pt x="0" y="394"/>
                      </a:cubicBezTo>
                      <a:cubicBezTo>
                        <a:pt x="0" y="390"/>
                        <a:pt x="0" y="385"/>
                        <a:pt x="0" y="381"/>
                      </a:cubicBezTo>
                      <a:cubicBezTo>
                        <a:pt x="1" y="381"/>
                        <a:pt x="2" y="381"/>
                        <a:pt x="3" y="381"/>
                      </a:cubicBezTo>
                      <a:close/>
                      <a:moveTo>
                        <a:pt x="3" y="317"/>
                      </a:moveTo>
                      <a:cubicBezTo>
                        <a:pt x="3" y="322"/>
                        <a:pt x="3" y="326"/>
                        <a:pt x="3" y="330"/>
                      </a:cubicBezTo>
                      <a:cubicBezTo>
                        <a:pt x="2" y="330"/>
                        <a:pt x="1" y="330"/>
                        <a:pt x="0" y="330"/>
                      </a:cubicBezTo>
                      <a:cubicBezTo>
                        <a:pt x="0" y="326"/>
                        <a:pt x="0" y="322"/>
                        <a:pt x="0" y="317"/>
                      </a:cubicBezTo>
                      <a:cubicBezTo>
                        <a:pt x="1" y="317"/>
                        <a:pt x="2" y="317"/>
                        <a:pt x="3" y="317"/>
                      </a:cubicBezTo>
                      <a:close/>
                      <a:moveTo>
                        <a:pt x="3" y="336"/>
                      </a:moveTo>
                      <a:cubicBezTo>
                        <a:pt x="3" y="340"/>
                        <a:pt x="3" y="344"/>
                        <a:pt x="3" y="349"/>
                      </a:cubicBezTo>
                      <a:cubicBezTo>
                        <a:pt x="2" y="349"/>
                        <a:pt x="1" y="349"/>
                        <a:pt x="0" y="349"/>
                      </a:cubicBezTo>
                      <a:cubicBezTo>
                        <a:pt x="0" y="344"/>
                        <a:pt x="0" y="340"/>
                        <a:pt x="0" y="336"/>
                      </a:cubicBezTo>
                      <a:cubicBezTo>
                        <a:pt x="1" y="336"/>
                        <a:pt x="2" y="336"/>
                        <a:pt x="3" y="336"/>
                      </a:cubicBezTo>
                      <a:close/>
                      <a:moveTo>
                        <a:pt x="3" y="272"/>
                      </a:moveTo>
                      <a:cubicBezTo>
                        <a:pt x="3" y="277"/>
                        <a:pt x="3" y="281"/>
                        <a:pt x="3" y="285"/>
                      </a:cubicBezTo>
                      <a:cubicBezTo>
                        <a:pt x="2" y="285"/>
                        <a:pt x="1" y="285"/>
                        <a:pt x="0" y="285"/>
                      </a:cubicBezTo>
                      <a:cubicBezTo>
                        <a:pt x="0" y="281"/>
                        <a:pt x="0" y="277"/>
                        <a:pt x="0" y="272"/>
                      </a:cubicBezTo>
                      <a:cubicBezTo>
                        <a:pt x="1" y="272"/>
                        <a:pt x="2" y="272"/>
                        <a:pt x="3" y="272"/>
                      </a:cubicBezTo>
                      <a:close/>
                      <a:moveTo>
                        <a:pt x="3" y="290"/>
                      </a:moveTo>
                      <a:cubicBezTo>
                        <a:pt x="3" y="295"/>
                        <a:pt x="3" y="299"/>
                        <a:pt x="3" y="303"/>
                      </a:cubicBezTo>
                      <a:cubicBezTo>
                        <a:pt x="2" y="303"/>
                        <a:pt x="1" y="303"/>
                        <a:pt x="0" y="303"/>
                      </a:cubicBezTo>
                      <a:cubicBezTo>
                        <a:pt x="0" y="299"/>
                        <a:pt x="0" y="295"/>
                        <a:pt x="0" y="290"/>
                      </a:cubicBezTo>
                      <a:cubicBezTo>
                        <a:pt x="1" y="290"/>
                        <a:pt x="2" y="290"/>
                        <a:pt x="3" y="290"/>
                      </a:cubicBezTo>
                      <a:close/>
                      <a:moveTo>
                        <a:pt x="3" y="227"/>
                      </a:moveTo>
                      <a:cubicBezTo>
                        <a:pt x="3" y="231"/>
                        <a:pt x="3" y="236"/>
                        <a:pt x="3" y="240"/>
                      </a:cubicBezTo>
                      <a:cubicBezTo>
                        <a:pt x="2" y="240"/>
                        <a:pt x="1" y="240"/>
                        <a:pt x="0" y="240"/>
                      </a:cubicBezTo>
                      <a:cubicBezTo>
                        <a:pt x="0" y="236"/>
                        <a:pt x="0" y="231"/>
                        <a:pt x="0" y="227"/>
                      </a:cubicBezTo>
                      <a:cubicBezTo>
                        <a:pt x="1" y="227"/>
                        <a:pt x="2" y="227"/>
                        <a:pt x="3" y="227"/>
                      </a:cubicBezTo>
                      <a:close/>
                      <a:moveTo>
                        <a:pt x="3" y="245"/>
                      </a:moveTo>
                      <a:cubicBezTo>
                        <a:pt x="3" y="249"/>
                        <a:pt x="3" y="254"/>
                        <a:pt x="3" y="258"/>
                      </a:cubicBezTo>
                      <a:cubicBezTo>
                        <a:pt x="2" y="258"/>
                        <a:pt x="1" y="258"/>
                        <a:pt x="0" y="258"/>
                      </a:cubicBezTo>
                      <a:cubicBezTo>
                        <a:pt x="0" y="254"/>
                        <a:pt x="0" y="249"/>
                        <a:pt x="0" y="245"/>
                      </a:cubicBezTo>
                      <a:cubicBezTo>
                        <a:pt x="1" y="245"/>
                        <a:pt x="2" y="245"/>
                        <a:pt x="3" y="245"/>
                      </a:cubicBezTo>
                      <a:close/>
                      <a:moveTo>
                        <a:pt x="3" y="182"/>
                      </a:moveTo>
                      <a:cubicBezTo>
                        <a:pt x="3" y="186"/>
                        <a:pt x="3" y="190"/>
                        <a:pt x="3" y="195"/>
                      </a:cubicBezTo>
                      <a:cubicBezTo>
                        <a:pt x="2" y="195"/>
                        <a:pt x="1" y="195"/>
                        <a:pt x="0" y="195"/>
                      </a:cubicBezTo>
                      <a:cubicBezTo>
                        <a:pt x="0" y="190"/>
                        <a:pt x="0" y="186"/>
                        <a:pt x="0" y="182"/>
                      </a:cubicBezTo>
                      <a:cubicBezTo>
                        <a:pt x="1" y="182"/>
                        <a:pt x="2" y="182"/>
                        <a:pt x="3" y="182"/>
                      </a:cubicBezTo>
                      <a:close/>
                      <a:moveTo>
                        <a:pt x="3" y="200"/>
                      </a:moveTo>
                      <a:cubicBezTo>
                        <a:pt x="3" y="204"/>
                        <a:pt x="3" y="208"/>
                        <a:pt x="3" y="213"/>
                      </a:cubicBezTo>
                      <a:cubicBezTo>
                        <a:pt x="2" y="213"/>
                        <a:pt x="1" y="213"/>
                        <a:pt x="0" y="213"/>
                      </a:cubicBezTo>
                      <a:cubicBezTo>
                        <a:pt x="0" y="208"/>
                        <a:pt x="0" y="204"/>
                        <a:pt x="0" y="200"/>
                      </a:cubicBezTo>
                      <a:cubicBezTo>
                        <a:pt x="1" y="200"/>
                        <a:pt x="2" y="200"/>
                        <a:pt x="3" y="200"/>
                      </a:cubicBezTo>
                      <a:close/>
                      <a:moveTo>
                        <a:pt x="3" y="136"/>
                      </a:moveTo>
                      <a:cubicBezTo>
                        <a:pt x="3" y="141"/>
                        <a:pt x="3" y="145"/>
                        <a:pt x="3" y="149"/>
                      </a:cubicBezTo>
                      <a:cubicBezTo>
                        <a:pt x="2" y="149"/>
                        <a:pt x="1" y="149"/>
                        <a:pt x="0" y="149"/>
                      </a:cubicBezTo>
                      <a:cubicBezTo>
                        <a:pt x="0" y="145"/>
                        <a:pt x="0" y="141"/>
                        <a:pt x="0" y="136"/>
                      </a:cubicBezTo>
                      <a:cubicBezTo>
                        <a:pt x="1" y="136"/>
                        <a:pt x="2" y="136"/>
                        <a:pt x="3" y="136"/>
                      </a:cubicBezTo>
                      <a:close/>
                      <a:moveTo>
                        <a:pt x="3" y="155"/>
                      </a:moveTo>
                      <a:cubicBezTo>
                        <a:pt x="3" y="159"/>
                        <a:pt x="3" y="163"/>
                        <a:pt x="3" y="167"/>
                      </a:cubicBezTo>
                      <a:cubicBezTo>
                        <a:pt x="2" y="167"/>
                        <a:pt x="1" y="167"/>
                        <a:pt x="0" y="167"/>
                      </a:cubicBezTo>
                      <a:cubicBezTo>
                        <a:pt x="0" y="163"/>
                        <a:pt x="0" y="159"/>
                        <a:pt x="0" y="155"/>
                      </a:cubicBezTo>
                      <a:cubicBezTo>
                        <a:pt x="1" y="155"/>
                        <a:pt x="2" y="155"/>
                        <a:pt x="3" y="155"/>
                      </a:cubicBezTo>
                      <a:close/>
                      <a:moveTo>
                        <a:pt x="3" y="91"/>
                      </a:moveTo>
                      <a:cubicBezTo>
                        <a:pt x="3" y="95"/>
                        <a:pt x="3" y="100"/>
                        <a:pt x="3" y="104"/>
                      </a:cubicBezTo>
                      <a:cubicBezTo>
                        <a:pt x="2" y="104"/>
                        <a:pt x="1" y="104"/>
                        <a:pt x="0" y="104"/>
                      </a:cubicBezTo>
                      <a:cubicBezTo>
                        <a:pt x="0" y="100"/>
                        <a:pt x="0" y="95"/>
                        <a:pt x="0" y="91"/>
                      </a:cubicBezTo>
                      <a:cubicBezTo>
                        <a:pt x="1" y="91"/>
                        <a:pt x="2" y="91"/>
                        <a:pt x="3" y="91"/>
                      </a:cubicBezTo>
                      <a:close/>
                      <a:moveTo>
                        <a:pt x="3" y="109"/>
                      </a:moveTo>
                      <a:cubicBezTo>
                        <a:pt x="3" y="114"/>
                        <a:pt x="3" y="118"/>
                        <a:pt x="3" y="122"/>
                      </a:cubicBezTo>
                      <a:cubicBezTo>
                        <a:pt x="2" y="122"/>
                        <a:pt x="1" y="122"/>
                        <a:pt x="0" y="122"/>
                      </a:cubicBezTo>
                      <a:cubicBezTo>
                        <a:pt x="0" y="118"/>
                        <a:pt x="0" y="114"/>
                        <a:pt x="0" y="109"/>
                      </a:cubicBezTo>
                      <a:cubicBezTo>
                        <a:pt x="1" y="109"/>
                        <a:pt x="2" y="109"/>
                        <a:pt x="3" y="109"/>
                      </a:cubicBezTo>
                      <a:close/>
                      <a:moveTo>
                        <a:pt x="3" y="46"/>
                      </a:moveTo>
                      <a:cubicBezTo>
                        <a:pt x="3" y="50"/>
                        <a:pt x="3" y="54"/>
                        <a:pt x="3" y="59"/>
                      </a:cubicBezTo>
                      <a:cubicBezTo>
                        <a:pt x="2" y="59"/>
                        <a:pt x="1" y="59"/>
                        <a:pt x="0" y="59"/>
                      </a:cubicBezTo>
                      <a:cubicBezTo>
                        <a:pt x="0" y="54"/>
                        <a:pt x="0" y="50"/>
                        <a:pt x="0" y="46"/>
                      </a:cubicBezTo>
                      <a:cubicBezTo>
                        <a:pt x="1" y="46"/>
                        <a:pt x="2" y="46"/>
                        <a:pt x="3" y="46"/>
                      </a:cubicBezTo>
                      <a:close/>
                      <a:moveTo>
                        <a:pt x="3" y="64"/>
                      </a:moveTo>
                      <a:cubicBezTo>
                        <a:pt x="3" y="68"/>
                        <a:pt x="3" y="73"/>
                        <a:pt x="3" y="77"/>
                      </a:cubicBezTo>
                      <a:cubicBezTo>
                        <a:pt x="2" y="77"/>
                        <a:pt x="1" y="77"/>
                        <a:pt x="0" y="77"/>
                      </a:cubicBezTo>
                      <a:cubicBezTo>
                        <a:pt x="0" y="73"/>
                        <a:pt x="0" y="68"/>
                        <a:pt x="0" y="64"/>
                      </a:cubicBezTo>
                      <a:cubicBezTo>
                        <a:pt x="1" y="64"/>
                        <a:pt x="2" y="64"/>
                        <a:pt x="3" y="64"/>
                      </a:cubicBezTo>
                      <a:close/>
                      <a:moveTo>
                        <a:pt x="3" y="408"/>
                      </a:moveTo>
                      <a:cubicBezTo>
                        <a:pt x="3" y="412"/>
                        <a:pt x="3" y="417"/>
                        <a:pt x="3" y="421"/>
                      </a:cubicBezTo>
                      <a:cubicBezTo>
                        <a:pt x="2" y="421"/>
                        <a:pt x="1" y="421"/>
                        <a:pt x="0" y="421"/>
                      </a:cubicBezTo>
                      <a:cubicBezTo>
                        <a:pt x="0" y="417"/>
                        <a:pt x="0" y="412"/>
                        <a:pt x="0" y="408"/>
                      </a:cubicBezTo>
                      <a:cubicBezTo>
                        <a:pt x="1" y="408"/>
                        <a:pt x="2" y="408"/>
                        <a:pt x="3" y="408"/>
                      </a:cubicBezTo>
                      <a:close/>
                      <a:moveTo>
                        <a:pt x="3" y="426"/>
                      </a:moveTo>
                      <a:cubicBezTo>
                        <a:pt x="3" y="439"/>
                        <a:pt x="3" y="439"/>
                        <a:pt x="3" y="439"/>
                      </a:cubicBezTo>
                      <a:cubicBezTo>
                        <a:pt x="0" y="439"/>
                        <a:pt x="0" y="439"/>
                        <a:pt x="0" y="439"/>
                      </a:cubicBezTo>
                      <a:cubicBezTo>
                        <a:pt x="0" y="426"/>
                        <a:pt x="0" y="426"/>
                        <a:pt x="0" y="426"/>
                      </a:cubicBezTo>
                      <a:cubicBezTo>
                        <a:pt x="3" y="426"/>
                        <a:pt x="3" y="426"/>
                        <a:pt x="3" y="426"/>
                      </a:cubicBezTo>
                      <a:close/>
                      <a:moveTo>
                        <a:pt x="3" y="0"/>
                      </a:moveTo>
                      <a:cubicBezTo>
                        <a:pt x="3" y="5"/>
                        <a:pt x="3" y="9"/>
                        <a:pt x="3" y="13"/>
                      </a:cubicBezTo>
                      <a:cubicBezTo>
                        <a:pt x="2" y="13"/>
                        <a:pt x="1" y="13"/>
                        <a:pt x="0" y="13"/>
                      </a:cubicBezTo>
                      <a:cubicBezTo>
                        <a:pt x="0" y="9"/>
                        <a:pt x="0" y="5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  <a:moveTo>
                        <a:pt x="3" y="19"/>
                      </a:move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lose/>
                    </a:path>
                  </a:pathLst>
                </a:custGeom>
                <a:solidFill>
                  <a:srgbClr val="DC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3"/>
                <p:cNvSpPr>
                  <a:spLocks noEditPoints="1"/>
                </p:cNvSpPr>
                <p:nvPr/>
              </p:nvSpPr>
              <p:spPr bwMode="auto">
                <a:xfrm>
                  <a:off x="7726263" y="1546800"/>
                  <a:ext cx="30595" cy="4020273"/>
                </a:xfrm>
                <a:custGeom>
                  <a:avLst/>
                  <a:gdLst>
                    <a:gd name="T0" fmla="*/ 3 w 3"/>
                    <a:gd name="T1" fmla="*/ 376 h 439"/>
                    <a:gd name="T2" fmla="*/ 0 w 3"/>
                    <a:gd name="T3" fmla="*/ 363 h 439"/>
                    <a:gd name="T4" fmla="*/ 3 w 3"/>
                    <a:gd name="T5" fmla="*/ 381 h 439"/>
                    <a:gd name="T6" fmla="*/ 0 w 3"/>
                    <a:gd name="T7" fmla="*/ 394 h 439"/>
                    <a:gd name="T8" fmla="*/ 3 w 3"/>
                    <a:gd name="T9" fmla="*/ 381 h 439"/>
                    <a:gd name="T10" fmla="*/ 3 w 3"/>
                    <a:gd name="T11" fmla="*/ 330 h 439"/>
                    <a:gd name="T12" fmla="*/ 0 w 3"/>
                    <a:gd name="T13" fmla="*/ 317 h 439"/>
                    <a:gd name="T14" fmla="*/ 3 w 3"/>
                    <a:gd name="T15" fmla="*/ 336 h 439"/>
                    <a:gd name="T16" fmla="*/ 0 w 3"/>
                    <a:gd name="T17" fmla="*/ 349 h 439"/>
                    <a:gd name="T18" fmla="*/ 3 w 3"/>
                    <a:gd name="T19" fmla="*/ 336 h 439"/>
                    <a:gd name="T20" fmla="*/ 3 w 3"/>
                    <a:gd name="T21" fmla="*/ 285 h 439"/>
                    <a:gd name="T22" fmla="*/ 0 w 3"/>
                    <a:gd name="T23" fmla="*/ 272 h 439"/>
                    <a:gd name="T24" fmla="*/ 3 w 3"/>
                    <a:gd name="T25" fmla="*/ 290 h 439"/>
                    <a:gd name="T26" fmla="*/ 0 w 3"/>
                    <a:gd name="T27" fmla="*/ 303 h 439"/>
                    <a:gd name="T28" fmla="*/ 3 w 3"/>
                    <a:gd name="T29" fmla="*/ 290 h 439"/>
                    <a:gd name="T30" fmla="*/ 3 w 3"/>
                    <a:gd name="T31" fmla="*/ 240 h 439"/>
                    <a:gd name="T32" fmla="*/ 0 w 3"/>
                    <a:gd name="T33" fmla="*/ 227 h 439"/>
                    <a:gd name="T34" fmla="*/ 3 w 3"/>
                    <a:gd name="T35" fmla="*/ 245 h 439"/>
                    <a:gd name="T36" fmla="*/ 0 w 3"/>
                    <a:gd name="T37" fmla="*/ 258 h 439"/>
                    <a:gd name="T38" fmla="*/ 3 w 3"/>
                    <a:gd name="T39" fmla="*/ 245 h 439"/>
                    <a:gd name="T40" fmla="*/ 3 w 3"/>
                    <a:gd name="T41" fmla="*/ 195 h 439"/>
                    <a:gd name="T42" fmla="*/ 0 w 3"/>
                    <a:gd name="T43" fmla="*/ 182 h 439"/>
                    <a:gd name="T44" fmla="*/ 3 w 3"/>
                    <a:gd name="T45" fmla="*/ 200 h 439"/>
                    <a:gd name="T46" fmla="*/ 0 w 3"/>
                    <a:gd name="T47" fmla="*/ 213 h 439"/>
                    <a:gd name="T48" fmla="*/ 3 w 3"/>
                    <a:gd name="T49" fmla="*/ 200 h 439"/>
                    <a:gd name="T50" fmla="*/ 3 w 3"/>
                    <a:gd name="T51" fmla="*/ 149 h 439"/>
                    <a:gd name="T52" fmla="*/ 0 w 3"/>
                    <a:gd name="T53" fmla="*/ 136 h 439"/>
                    <a:gd name="T54" fmla="*/ 3 w 3"/>
                    <a:gd name="T55" fmla="*/ 155 h 439"/>
                    <a:gd name="T56" fmla="*/ 0 w 3"/>
                    <a:gd name="T57" fmla="*/ 167 h 439"/>
                    <a:gd name="T58" fmla="*/ 3 w 3"/>
                    <a:gd name="T59" fmla="*/ 155 h 439"/>
                    <a:gd name="T60" fmla="*/ 3 w 3"/>
                    <a:gd name="T61" fmla="*/ 104 h 439"/>
                    <a:gd name="T62" fmla="*/ 0 w 3"/>
                    <a:gd name="T63" fmla="*/ 91 h 439"/>
                    <a:gd name="T64" fmla="*/ 3 w 3"/>
                    <a:gd name="T65" fmla="*/ 109 h 439"/>
                    <a:gd name="T66" fmla="*/ 0 w 3"/>
                    <a:gd name="T67" fmla="*/ 122 h 439"/>
                    <a:gd name="T68" fmla="*/ 3 w 3"/>
                    <a:gd name="T69" fmla="*/ 109 h 439"/>
                    <a:gd name="T70" fmla="*/ 3 w 3"/>
                    <a:gd name="T71" fmla="*/ 59 h 439"/>
                    <a:gd name="T72" fmla="*/ 0 w 3"/>
                    <a:gd name="T73" fmla="*/ 46 h 439"/>
                    <a:gd name="T74" fmla="*/ 3 w 3"/>
                    <a:gd name="T75" fmla="*/ 64 h 439"/>
                    <a:gd name="T76" fmla="*/ 0 w 3"/>
                    <a:gd name="T77" fmla="*/ 77 h 439"/>
                    <a:gd name="T78" fmla="*/ 3 w 3"/>
                    <a:gd name="T79" fmla="*/ 64 h 439"/>
                    <a:gd name="T80" fmla="*/ 3 w 3"/>
                    <a:gd name="T81" fmla="*/ 421 h 439"/>
                    <a:gd name="T82" fmla="*/ 0 w 3"/>
                    <a:gd name="T83" fmla="*/ 408 h 439"/>
                    <a:gd name="T84" fmla="*/ 3 w 3"/>
                    <a:gd name="T85" fmla="*/ 426 h 439"/>
                    <a:gd name="T86" fmla="*/ 0 w 3"/>
                    <a:gd name="T87" fmla="*/ 439 h 439"/>
                    <a:gd name="T88" fmla="*/ 3 w 3"/>
                    <a:gd name="T89" fmla="*/ 426 h 439"/>
                    <a:gd name="T90" fmla="*/ 3 w 3"/>
                    <a:gd name="T91" fmla="*/ 13 h 439"/>
                    <a:gd name="T92" fmla="*/ 0 w 3"/>
                    <a:gd name="T93" fmla="*/ 0 h 439"/>
                    <a:gd name="T94" fmla="*/ 3 w 3"/>
                    <a:gd name="T95" fmla="*/ 19 h 439"/>
                    <a:gd name="T96" fmla="*/ 0 w 3"/>
                    <a:gd name="T97" fmla="*/ 32 h 439"/>
                    <a:gd name="T98" fmla="*/ 3 w 3"/>
                    <a:gd name="T99" fmla="*/ 19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" h="439">
                      <a:moveTo>
                        <a:pt x="3" y="363"/>
                      </a:moveTo>
                      <a:cubicBezTo>
                        <a:pt x="3" y="367"/>
                        <a:pt x="3" y="371"/>
                        <a:pt x="3" y="376"/>
                      </a:cubicBezTo>
                      <a:cubicBezTo>
                        <a:pt x="2" y="376"/>
                        <a:pt x="1" y="376"/>
                        <a:pt x="0" y="376"/>
                      </a:cubicBezTo>
                      <a:cubicBezTo>
                        <a:pt x="0" y="371"/>
                        <a:pt x="0" y="367"/>
                        <a:pt x="0" y="363"/>
                      </a:cubicBezTo>
                      <a:cubicBezTo>
                        <a:pt x="1" y="363"/>
                        <a:pt x="2" y="363"/>
                        <a:pt x="3" y="363"/>
                      </a:cubicBezTo>
                      <a:close/>
                      <a:moveTo>
                        <a:pt x="3" y="381"/>
                      </a:moveTo>
                      <a:cubicBezTo>
                        <a:pt x="3" y="385"/>
                        <a:pt x="3" y="390"/>
                        <a:pt x="3" y="394"/>
                      </a:cubicBezTo>
                      <a:cubicBezTo>
                        <a:pt x="2" y="394"/>
                        <a:pt x="1" y="394"/>
                        <a:pt x="0" y="394"/>
                      </a:cubicBezTo>
                      <a:cubicBezTo>
                        <a:pt x="0" y="390"/>
                        <a:pt x="0" y="385"/>
                        <a:pt x="0" y="381"/>
                      </a:cubicBezTo>
                      <a:cubicBezTo>
                        <a:pt x="1" y="381"/>
                        <a:pt x="2" y="381"/>
                        <a:pt x="3" y="381"/>
                      </a:cubicBezTo>
                      <a:close/>
                      <a:moveTo>
                        <a:pt x="3" y="317"/>
                      </a:moveTo>
                      <a:cubicBezTo>
                        <a:pt x="3" y="322"/>
                        <a:pt x="3" y="326"/>
                        <a:pt x="3" y="330"/>
                      </a:cubicBezTo>
                      <a:cubicBezTo>
                        <a:pt x="2" y="330"/>
                        <a:pt x="1" y="330"/>
                        <a:pt x="0" y="330"/>
                      </a:cubicBezTo>
                      <a:cubicBezTo>
                        <a:pt x="0" y="326"/>
                        <a:pt x="0" y="322"/>
                        <a:pt x="0" y="317"/>
                      </a:cubicBezTo>
                      <a:cubicBezTo>
                        <a:pt x="1" y="317"/>
                        <a:pt x="2" y="317"/>
                        <a:pt x="3" y="317"/>
                      </a:cubicBezTo>
                      <a:close/>
                      <a:moveTo>
                        <a:pt x="3" y="336"/>
                      </a:moveTo>
                      <a:cubicBezTo>
                        <a:pt x="3" y="340"/>
                        <a:pt x="3" y="344"/>
                        <a:pt x="3" y="349"/>
                      </a:cubicBezTo>
                      <a:cubicBezTo>
                        <a:pt x="2" y="349"/>
                        <a:pt x="1" y="349"/>
                        <a:pt x="0" y="349"/>
                      </a:cubicBezTo>
                      <a:cubicBezTo>
                        <a:pt x="0" y="344"/>
                        <a:pt x="0" y="340"/>
                        <a:pt x="0" y="336"/>
                      </a:cubicBezTo>
                      <a:cubicBezTo>
                        <a:pt x="1" y="336"/>
                        <a:pt x="2" y="336"/>
                        <a:pt x="3" y="336"/>
                      </a:cubicBezTo>
                      <a:close/>
                      <a:moveTo>
                        <a:pt x="3" y="272"/>
                      </a:moveTo>
                      <a:cubicBezTo>
                        <a:pt x="3" y="277"/>
                        <a:pt x="3" y="281"/>
                        <a:pt x="3" y="285"/>
                      </a:cubicBezTo>
                      <a:cubicBezTo>
                        <a:pt x="2" y="285"/>
                        <a:pt x="1" y="285"/>
                        <a:pt x="0" y="285"/>
                      </a:cubicBezTo>
                      <a:cubicBezTo>
                        <a:pt x="0" y="281"/>
                        <a:pt x="0" y="277"/>
                        <a:pt x="0" y="272"/>
                      </a:cubicBezTo>
                      <a:cubicBezTo>
                        <a:pt x="1" y="272"/>
                        <a:pt x="2" y="272"/>
                        <a:pt x="3" y="272"/>
                      </a:cubicBezTo>
                      <a:close/>
                      <a:moveTo>
                        <a:pt x="3" y="290"/>
                      </a:moveTo>
                      <a:cubicBezTo>
                        <a:pt x="3" y="295"/>
                        <a:pt x="3" y="299"/>
                        <a:pt x="3" y="303"/>
                      </a:cubicBezTo>
                      <a:cubicBezTo>
                        <a:pt x="2" y="303"/>
                        <a:pt x="1" y="303"/>
                        <a:pt x="0" y="303"/>
                      </a:cubicBezTo>
                      <a:cubicBezTo>
                        <a:pt x="0" y="299"/>
                        <a:pt x="0" y="295"/>
                        <a:pt x="0" y="290"/>
                      </a:cubicBezTo>
                      <a:cubicBezTo>
                        <a:pt x="1" y="290"/>
                        <a:pt x="2" y="290"/>
                        <a:pt x="3" y="290"/>
                      </a:cubicBezTo>
                      <a:close/>
                      <a:moveTo>
                        <a:pt x="3" y="227"/>
                      </a:moveTo>
                      <a:cubicBezTo>
                        <a:pt x="3" y="231"/>
                        <a:pt x="3" y="236"/>
                        <a:pt x="3" y="240"/>
                      </a:cubicBezTo>
                      <a:cubicBezTo>
                        <a:pt x="2" y="240"/>
                        <a:pt x="1" y="240"/>
                        <a:pt x="0" y="240"/>
                      </a:cubicBezTo>
                      <a:cubicBezTo>
                        <a:pt x="0" y="236"/>
                        <a:pt x="0" y="231"/>
                        <a:pt x="0" y="227"/>
                      </a:cubicBezTo>
                      <a:cubicBezTo>
                        <a:pt x="1" y="227"/>
                        <a:pt x="2" y="227"/>
                        <a:pt x="3" y="227"/>
                      </a:cubicBezTo>
                      <a:close/>
                      <a:moveTo>
                        <a:pt x="3" y="245"/>
                      </a:moveTo>
                      <a:cubicBezTo>
                        <a:pt x="3" y="249"/>
                        <a:pt x="3" y="254"/>
                        <a:pt x="3" y="258"/>
                      </a:cubicBezTo>
                      <a:cubicBezTo>
                        <a:pt x="2" y="258"/>
                        <a:pt x="1" y="258"/>
                        <a:pt x="0" y="258"/>
                      </a:cubicBezTo>
                      <a:cubicBezTo>
                        <a:pt x="0" y="254"/>
                        <a:pt x="0" y="249"/>
                        <a:pt x="0" y="245"/>
                      </a:cubicBezTo>
                      <a:cubicBezTo>
                        <a:pt x="1" y="245"/>
                        <a:pt x="2" y="245"/>
                        <a:pt x="3" y="245"/>
                      </a:cubicBezTo>
                      <a:close/>
                      <a:moveTo>
                        <a:pt x="3" y="182"/>
                      </a:moveTo>
                      <a:cubicBezTo>
                        <a:pt x="3" y="186"/>
                        <a:pt x="3" y="190"/>
                        <a:pt x="3" y="195"/>
                      </a:cubicBezTo>
                      <a:cubicBezTo>
                        <a:pt x="2" y="195"/>
                        <a:pt x="1" y="195"/>
                        <a:pt x="0" y="195"/>
                      </a:cubicBezTo>
                      <a:cubicBezTo>
                        <a:pt x="0" y="190"/>
                        <a:pt x="0" y="186"/>
                        <a:pt x="0" y="182"/>
                      </a:cubicBezTo>
                      <a:cubicBezTo>
                        <a:pt x="1" y="182"/>
                        <a:pt x="2" y="182"/>
                        <a:pt x="3" y="182"/>
                      </a:cubicBezTo>
                      <a:close/>
                      <a:moveTo>
                        <a:pt x="3" y="200"/>
                      </a:moveTo>
                      <a:cubicBezTo>
                        <a:pt x="3" y="204"/>
                        <a:pt x="3" y="208"/>
                        <a:pt x="3" y="213"/>
                      </a:cubicBezTo>
                      <a:cubicBezTo>
                        <a:pt x="2" y="213"/>
                        <a:pt x="1" y="213"/>
                        <a:pt x="0" y="213"/>
                      </a:cubicBezTo>
                      <a:cubicBezTo>
                        <a:pt x="0" y="208"/>
                        <a:pt x="0" y="204"/>
                        <a:pt x="0" y="200"/>
                      </a:cubicBezTo>
                      <a:cubicBezTo>
                        <a:pt x="1" y="200"/>
                        <a:pt x="2" y="200"/>
                        <a:pt x="3" y="200"/>
                      </a:cubicBezTo>
                      <a:close/>
                      <a:moveTo>
                        <a:pt x="3" y="136"/>
                      </a:moveTo>
                      <a:cubicBezTo>
                        <a:pt x="3" y="141"/>
                        <a:pt x="3" y="145"/>
                        <a:pt x="3" y="149"/>
                      </a:cubicBezTo>
                      <a:cubicBezTo>
                        <a:pt x="2" y="149"/>
                        <a:pt x="1" y="149"/>
                        <a:pt x="0" y="149"/>
                      </a:cubicBezTo>
                      <a:cubicBezTo>
                        <a:pt x="0" y="145"/>
                        <a:pt x="0" y="141"/>
                        <a:pt x="0" y="136"/>
                      </a:cubicBezTo>
                      <a:cubicBezTo>
                        <a:pt x="1" y="136"/>
                        <a:pt x="2" y="136"/>
                        <a:pt x="3" y="136"/>
                      </a:cubicBezTo>
                      <a:close/>
                      <a:moveTo>
                        <a:pt x="3" y="155"/>
                      </a:moveTo>
                      <a:cubicBezTo>
                        <a:pt x="3" y="159"/>
                        <a:pt x="3" y="163"/>
                        <a:pt x="3" y="167"/>
                      </a:cubicBezTo>
                      <a:cubicBezTo>
                        <a:pt x="2" y="167"/>
                        <a:pt x="1" y="167"/>
                        <a:pt x="0" y="167"/>
                      </a:cubicBezTo>
                      <a:cubicBezTo>
                        <a:pt x="0" y="163"/>
                        <a:pt x="0" y="159"/>
                        <a:pt x="0" y="155"/>
                      </a:cubicBezTo>
                      <a:cubicBezTo>
                        <a:pt x="1" y="155"/>
                        <a:pt x="2" y="155"/>
                        <a:pt x="3" y="155"/>
                      </a:cubicBezTo>
                      <a:close/>
                      <a:moveTo>
                        <a:pt x="3" y="91"/>
                      </a:moveTo>
                      <a:cubicBezTo>
                        <a:pt x="3" y="95"/>
                        <a:pt x="3" y="100"/>
                        <a:pt x="3" y="104"/>
                      </a:cubicBezTo>
                      <a:cubicBezTo>
                        <a:pt x="2" y="104"/>
                        <a:pt x="1" y="104"/>
                        <a:pt x="0" y="104"/>
                      </a:cubicBezTo>
                      <a:cubicBezTo>
                        <a:pt x="0" y="100"/>
                        <a:pt x="0" y="95"/>
                        <a:pt x="0" y="91"/>
                      </a:cubicBezTo>
                      <a:cubicBezTo>
                        <a:pt x="1" y="91"/>
                        <a:pt x="2" y="91"/>
                        <a:pt x="3" y="91"/>
                      </a:cubicBezTo>
                      <a:close/>
                      <a:moveTo>
                        <a:pt x="3" y="109"/>
                      </a:moveTo>
                      <a:cubicBezTo>
                        <a:pt x="3" y="114"/>
                        <a:pt x="3" y="118"/>
                        <a:pt x="3" y="122"/>
                      </a:cubicBezTo>
                      <a:cubicBezTo>
                        <a:pt x="2" y="122"/>
                        <a:pt x="1" y="122"/>
                        <a:pt x="0" y="122"/>
                      </a:cubicBezTo>
                      <a:cubicBezTo>
                        <a:pt x="0" y="118"/>
                        <a:pt x="0" y="114"/>
                        <a:pt x="0" y="109"/>
                      </a:cubicBezTo>
                      <a:cubicBezTo>
                        <a:pt x="1" y="109"/>
                        <a:pt x="2" y="109"/>
                        <a:pt x="3" y="109"/>
                      </a:cubicBezTo>
                      <a:close/>
                      <a:moveTo>
                        <a:pt x="3" y="46"/>
                      </a:moveTo>
                      <a:cubicBezTo>
                        <a:pt x="3" y="50"/>
                        <a:pt x="3" y="54"/>
                        <a:pt x="3" y="59"/>
                      </a:cubicBezTo>
                      <a:cubicBezTo>
                        <a:pt x="2" y="59"/>
                        <a:pt x="1" y="59"/>
                        <a:pt x="0" y="59"/>
                      </a:cubicBezTo>
                      <a:cubicBezTo>
                        <a:pt x="0" y="54"/>
                        <a:pt x="0" y="50"/>
                        <a:pt x="0" y="46"/>
                      </a:cubicBezTo>
                      <a:cubicBezTo>
                        <a:pt x="1" y="46"/>
                        <a:pt x="2" y="46"/>
                        <a:pt x="3" y="46"/>
                      </a:cubicBezTo>
                      <a:close/>
                      <a:moveTo>
                        <a:pt x="3" y="64"/>
                      </a:moveTo>
                      <a:cubicBezTo>
                        <a:pt x="3" y="68"/>
                        <a:pt x="3" y="73"/>
                        <a:pt x="3" y="77"/>
                      </a:cubicBezTo>
                      <a:cubicBezTo>
                        <a:pt x="2" y="77"/>
                        <a:pt x="1" y="77"/>
                        <a:pt x="0" y="77"/>
                      </a:cubicBezTo>
                      <a:cubicBezTo>
                        <a:pt x="0" y="73"/>
                        <a:pt x="0" y="68"/>
                        <a:pt x="0" y="64"/>
                      </a:cubicBezTo>
                      <a:cubicBezTo>
                        <a:pt x="1" y="64"/>
                        <a:pt x="2" y="64"/>
                        <a:pt x="3" y="64"/>
                      </a:cubicBezTo>
                      <a:close/>
                      <a:moveTo>
                        <a:pt x="3" y="408"/>
                      </a:moveTo>
                      <a:cubicBezTo>
                        <a:pt x="3" y="412"/>
                        <a:pt x="3" y="417"/>
                        <a:pt x="3" y="421"/>
                      </a:cubicBezTo>
                      <a:cubicBezTo>
                        <a:pt x="2" y="421"/>
                        <a:pt x="1" y="421"/>
                        <a:pt x="0" y="421"/>
                      </a:cubicBezTo>
                      <a:cubicBezTo>
                        <a:pt x="0" y="417"/>
                        <a:pt x="0" y="412"/>
                        <a:pt x="0" y="408"/>
                      </a:cubicBezTo>
                      <a:cubicBezTo>
                        <a:pt x="1" y="408"/>
                        <a:pt x="2" y="408"/>
                        <a:pt x="3" y="408"/>
                      </a:cubicBezTo>
                      <a:close/>
                      <a:moveTo>
                        <a:pt x="3" y="426"/>
                      </a:moveTo>
                      <a:cubicBezTo>
                        <a:pt x="3" y="431"/>
                        <a:pt x="3" y="435"/>
                        <a:pt x="3" y="439"/>
                      </a:cubicBezTo>
                      <a:cubicBezTo>
                        <a:pt x="2" y="439"/>
                        <a:pt x="1" y="439"/>
                        <a:pt x="0" y="439"/>
                      </a:cubicBezTo>
                      <a:cubicBezTo>
                        <a:pt x="0" y="435"/>
                        <a:pt x="0" y="431"/>
                        <a:pt x="0" y="426"/>
                      </a:cubicBezTo>
                      <a:cubicBezTo>
                        <a:pt x="1" y="426"/>
                        <a:pt x="2" y="426"/>
                        <a:pt x="3" y="426"/>
                      </a:cubicBezTo>
                      <a:close/>
                      <a:moveTo>
                        <a:pt x="3" y="0"/>
                      </a:moveTo>
                      <a:cubicBezTo>
                        <a:pt x="3" y="5"/>
                        <a:pt x="3" y="9"/>
                        <a:pt x="3" y="13"/>
                      </a:cubicBezTo>
                      <a:cubicBezTo>
                        <a:pt x="2" y="13"/>
                        <a:pt x="1" y="13"/>
                        <a:pt x="0" y="13"/>
                      </a:cubicBezTo>
                      <a:cubicBezTo>
                        <a:pt x="0" y="9"/>
                        <a:pt x="0" y="5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  <a:moveTo>
                        <a:pt x="3" y="19"/>
                      </a:moveTo>
                      <a:cubicBezTo>
                        <a:pt x="3" y="23"/>
                        <a:pt x="3" y="27"/>
                        <a:pt x="3" y="32"/>
                      </a:cubicBezTo>
                      <a:cubicBezTo>
                        <a:pt x="2" y="32"/>
                        <a:pt x="1" y="32"/>
                        <a:pt x="0" y="32"/>
                      </a:cubicBezTo>
                      <a:cubicBezTo>
                        <a:pt x="0" y="27"/>
                        <a:pt x="0" y="23"/>
                        <a:pt x="0" y="19"/>
                      </a:cubicBezTo>
                      <a:cubicBezTo>
                        <a:pt x="1" y="19"/>
                        <a:pt x="2" y="19"/>
                        <a:pt x="3" y="19"/>
                      </a:cubicBezTo>
                      <a:close/>
                    </a:path>
                  </a:pathLst>
                </a:custGeom>
                <a:solidFill>
                  <a:srgbClr val="DC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" name="Freeform 14"/>
                <p:cNvSpPr>
                  <a:spLocks noEditPoints="1"/>
                </p:cNvSpPr>
                <p:nvPr/>
              </p:nvSpPr>
              <p:spPr bwMode="auto">
                <a:xfrm>
                  <a:off x="9522347" y="1546800"/>
                  <a:ext cx="21596" cy="4020273"/>
                </a:xfrm>
                <a:custGeom>
                  <a:avLst/>
                  <a:gdLst>
                    <a:gd name="T0" fmla="*/ 2 w 2"/>
                    <a:gd name="T1" fmla="*/ 376 h 439"/>
                    <a:gd name="T2" fmla="*/ 0 w 2"/>
                    <a:gd name="T3" fmla="*/ 363 h 439"/>
                    <a:gd name="T4" fmla="*/ 2 w 2"/>
                    <a:gd name="T5" fmla="*/ 381 h 439"/>
                    <a:gd name="T6" fmla="*/ 0 w 2"/>
                    <a:gd name="T7" fmla="*/ 394 h 439"/>
                    <a:gd name="T8" fmla="*/ 2 w 2"/>
                    <a:gd name="T9" fmla="*/ 381 h 439"/>
                    <a:gd name="T10" fmla="*/ 2 w 2"/>
                    <a:gd name="T11" fmla="*/ 330 h 439"/>
                    <a:gd name="T12" fmla="*/ 0 w 2"/>
                    <a:gd name="T13" fmla="*/ 317 h 439"/>
                    <a:gd name="T14" fmla="*/ 2 w 2"/>
                    <a:gd name="T15" fmla="*/ 336 h 439"/>
                    <a:gd name="T16" fmla="*/ 0 w 2"/>
                    <a:gd name="T17" fmla="*/ 349 h 439"/>
                    <a:gd name="T18" fmla="*/ 2 w 2"/>
                    <a:gd name="T19" fmla="*/ 336 h 439"/>
                    <a:gd name="T20" fmla="*/ 2 w 2"/>
                    <a:gd name="T21" fmla="*/ 285 h 439"/>
                    <a:gd name="T22" fmla="*/ 0 w 2"/>
                    <a:gd name="T23" fmla="*/ 272 h 439"/>
                    <a:gd name="T24" fmla="*/ 2 w 2"/>
                    <a:gd name="T25" fmla="*/ 290 h 439"/>
                    <a:gd name="T26" fmla="*/ 0 w 2"/>
                    <a:gd name="T27" fmla="*/ 303 h 439"/>
                    <a:gd name="T28" fmla="*/ 2 w 2"/>
                    <a:gd name="T29" fmla="*/ 290 h 439"/>
                    <a:gd name="T30" fmla="*/ 2 w 2"/>
                    <a:gd name="T31" fmla="*/ 240 h 439"/>
                    <a:gd name="T32" fmla="*/ 0 w 2"/>
                    <a:gd name="T33" fmla="*/ 227 h 439"/>
                    <a:gd name="T34" fmla="*/ 2 w 2"/>
                    <a:gd name="T35" fmla="*/ 245 h 439"/>
                    <a:gd name="T36" fmla="*/ 0 w 2"/>
                    <a:gd name="T37" fmla="*/ 258 h 439"/>
                    <a:gd name="T38" fmla="*/ 2 w 2"/>
                    <a:gd name="T39" fmla="*/ 245 h 439"/>
                    <a:gd name="T40" fmla="*/ 2 w 2"/>
                    <a:gd name="T41" fmla="*/ 195 h 439"/>
                    <a:gd name="T42" fmla="*/ 0 w 2"/>
                    <a:gd name="T43" fmla="*/ 182 h 439"/>
                    <a:gd name="T44" fmla="*/ 2 w 2"/>
                    <a:gd name="T45" fmla="*/ 200 h 439"/>
                    <a:gd name="T46" fmla="*/ 0 w 2"/>
                    <a:gd name="T47" fmla="*/ 213 h 439"/>
                    <a:gd name="T48" fmla="*/ 2 w 2"/>
                    <a:gd name="T49" fmla="*/ 200 h 439"/>
                    <a:gd name="T50" fmla="*/ 2 w 2"/>
                    <a:gd name="T51" fmla="*/ 149 h 439"/>
                    <a:gd name="T52" fmla="*/ 0 w 2"/>
                    <a:gd name="T53" fmla="*/ 136 h 439"/>
                    <a:gd name="T54" fmla="*/ 2 w 2"/>
                    <a:gd name="T55" fmla="*/ 155 h 439"/>
                    <a:gd name="T56" fmla="*/ 0 w 2"/>
                    <a:gd name="T57" fmla="*/ 167 h 439"/>
                    <a:gd name="T58" fmla="*/ 2 w 2"/>
                    <a:gd name="T59" fmla="*/ 155 h 439"/>
                    <a:gd name="T60" fmla="*/ 2 w 2"/>
                    <a:gd name="T61" fmla="*/ 104 h 439"/>
                    <a:gd name="T62" fmla="*/ 0 w 2"/>
                    <a:gd name="T63" fmla="*/ 91 h 439"/>
                    <a:gd name="T64" fmla="*/ 2 w 2"/>
                    <a:gd name="T65" fmla="*/ 109 h 439"/>
                    <a:gd name="T66" fmla="*/ 0 w 2"/>
                    <a:gd name="T67" fmla="*/ 122 h 439"/>
                    <a:gd name="T68" fmla="*/ 2 w 2"/>
                    <a:gd name="T69" fmla="*/ 109 h 439"/>
                    <a:gd name="T70" fmla="*/ 2 w 2"/>
                    <a:gd name="T71" fmla="*/ 59 h 439"/>
                    <a:gd name="T72" fmla="*/ 0 w 2"/>
                    <a:gd name="T73" fmla="*/ 46 h 439"/>
                    <a:gd name="T74" fmla="*/ 2 w 2"/>
                    <a:gd name="T75" fmla="*/ 64 h 439"/>
                    <a:gd name="T76" fmla="*/ 0 w 2"/>
                    <a:gd name="T77" fmla="*/ 77 h 439"/>
                    <a:gd name="T78" fmla="*/ 2 w 2"/>
                    <a:gd name="T79" fmla="*/ 64 h 439"/>
                    <a:gd name="T80" fmla="*/ 2 w 2"/>
                    <a:gd name="T81" fmla="*/ 421 h 439"/>
                    <a:gd name="T82" fmla="*/ 0 w 2"/>
                    <a:gd name="T83" fmla="*/ 408 h 439"/>
                    <a:gd name="T84" fmla="*/ 2 w 2"/>
                    <a:gd name="T85" fmla="*/ 426 h 439"/>
                    <a:gd name="T86" fmla="*/ 0 w 2"/>
                    <a:gd name="T87" fmla="*/ 439 h 439"/>
                    <a:gd name="T88" fmla="*/ 2 w 2"/>
                    <a:gd name="T89" fmla="*/ 426 h 439"/>
                    <a:gd name="T90" fmla="*/ 2 w 2"/>
                    <a:gd name="T91" fmla="*/ 13 h 439"/>
                    <a:gd name="T92" fmla="*/ 0 w 2"/>
                    <a:gd name="T93" fmla="*/ 0 h 439"/>
                    <a:gd name="T94" fmla="*/ 2 w 2"/>
                    <a:gd name="T95" fmla="*/ 19 h 439"/>
                    <a:gd name="T96" fmla="*/ 0 w 2"/>
                    <a:gd name="T97" fmla="*/ 32 h 439"/>
                    <a:gd name="T98" fmla="*/ 2 w 2"/>
                    <a:gd name="T99" fmla="*/ 19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" h="439">
                      <a:moveTo>
                        <a:pt x="2" y="363"/>
                      </a:moveTo>
                      <a:cubicBezTo>
                        <a:pt x="2" y="367"/>
                        <a:pt x="2" y="371"/>
                        <a:pt x="2" y="376"/>
                      </a:cubicBezTo>
                      <a:cubicBezTo>
                        <a:pt x="1" y="376"/>
                        <a:pt x="0" y="376"/>
                        <a:pt x="0" y="376"/>
                      </a:cubicBezTo>
                      <a:cubicBezTo>
                        <a:pt x="0" y="371"/>
                        <a:pt x="0" y="367"/>
                        <a:pt x="0" y="363"/>
                      </a:cubicBezTo>
                      <a:cubicBezTo>
                        <a:pt x="0" y="363"/>
                        <a:pt x="1" y="363"/>
                        <a:pt x="2" y="363"/>
                      </a:cubicBezTo>
                      <a:close/>
                      <a:moveTo>
                        <a:pt x="2" y="381"/>
                      </a:moveTo>
                      <a:cubicBezTo>
                        <a:pt x="2" y="385"/>
                        <a:pt x="2" y="390"/>
                        <a:pt x="2" y="394"/>
                      </a:cubicBezTo>
                      <a:cubicBezTo>
                        <a:pt x="1" y="394"/>
                        <a:pt x="0" y="394"/>
                        <a:pt x="0" y="394"/>
                      </a:cubicBezTo>
                      <a:cubicBezTo>
                        <a:pt x="0" y="390"/>
                        <a:pt x="0" y="385"/>
                        <a:pt x="0" y="381"/>
                      </a:cubicBezTo>
                      <a:cubicBezTo>
                        <a:pt x="0" y="381"/>
                        <a:pt x="1" y="381"/>
                        <a:pt x="2" y="381"/>
                      </a:cubicBezTo>
                      <a:close/>
                      <a:moveTo>
                        <a:pt x="2" y="317"/>
                      </a:moveTo>
                      <a:cubicBezTo>
                        <a:pt x="2" y="322"/>
                        <a:pt x="2" y="326"/>
                        <a:pt x="2" y="330"/>
                      </a:cubicBezTo>
                      <a:cubicBezTo>
                        <a:pt x="1" y="330"/>
                        <a:pt x="0" y="330"/>
                        <a:pt x="0" y="330"/>
                      </a:cubicBezTo>
                      <a:cubicBezTo>
                        <a:pt x="0" y="326"/>
                        <a:pt x="0" y="322"/>
                        <a:pt x="0" y="317"/>
                      </a:cubicBezTo>
                      <a:cubicBezTo>
                        <a:pt x="0" y="317"/>
                        <a:pt x="1" y="317"/>
                        <a:pt x="2" y="317"/>
                      </a:cubicBezTo>
                      <a:close/>
                      <a:moveTo>
                        <a:pt x="2" y="336"/>
                      </a:moveTo>
                      <a:cubicBezTo>
                        <a:pt x="2" y="340"/>
                        <a:pt x="2" y="344"/>
                        <a:pt x="2" y="349"/>
                      </a:cubicBezTo>
                      <a:cubicBezTo>
                        <a:pt x="1" y="349"/>
                        <a:pt x="0" y="349"/>
                        <a:pt x="0" y="349"/>
                      </a:cubicBezTo>
                      <a:cubicBezTo>
                        <a:pt x="0" y="344"/>
                        <a:pt x="0" y="340"/>
                        <a:pt x="0" y="336"/>
                      </a:cubicBezTo>
                      <a:cubicBezTo>
                        <a:pt x="0" y="336"/>
                        <a:pt x="1" y="336"/>
                        <a:pt x="2" y="336"/>
                      </a:cubicBezTo>
                      <a:close/>
                      <a:moveTo>
                        <a:pt x="2" y="272"/>
                      </a:moveTo>
                      <a:cubicBezTo>
                        <a:pt x="2" y="277"/>
                        <a:pt x="2" y="281"/>
                        <a:pt x="2" y="285"/>
                      </a:cubicBezTo>
                      <a:cubicBezTo>
                        <a:pt x="1" y="285"/>
                        <a:pt x="0" y="285"/>
                        <a:pt x="0" y="285"/>
                      </a:cubicBezTo>
                      <a:cubicBezTo>
                        <a:pt x="0" y="281"/>
                        <a:pt x="0" y="277"/>
                        <a:pt x="0" y="272"/>
                      </a:cubicBezTo>
                      <a:cubicBezTo>
                        <a:pt x="0" y="272"/>
                        <a:pt x="1" y="272"/>
                        <a:pt x="2" y="272"/>
                      </a:cubicBezTo>
                      <a:close/>
                      <a:moveTo>
                        <a:pt x="2" y="290"/>
                      </a:moveTo>
                      <a:cubicBezTo>
                        <a:pt x="2" y="295"/>
                        <a:pt x="2" y="299"/>
                        <a:pt x="2" y="303"/>
                      </a:cubicBezTo>
                      <a:cubicBezTo>
                        <a:pt x="1" y="303"/>
                        <a:pt x="0" y="303"/>
                        <a:pt x="0" y="303"/>
                      </a:cubicBezTo>
                      <a:cubicBezTo>
                        <a:pt x="0" y="299"/>
                        <a:pt x="0" y="295"/>
                        <a:pt x="0" y="290"/>
                      </a:cubicBezTo>
                      <a:cubicBezTo>
                        <a:pt x="0" y="290"/>
                        <a:pt x="1" y="290"/>
                        <a:pt x="2" y="290"/>
                      </a:cubicBezTo>
                      <a:close/>
                      <a:moveTo>
                        <a:pt x="2" y="227"/>
                      </a:moveTo>
                      <a:cubicBezTo>
                        <a:pt x="2" y="231"/>
                        <a:pt x="2" y="236"/>
                        <a:pt x="2" y="240"/>
                      </a:cubicBezTo>
                      <a:cubicBezTo>
                        <a:pt x="1" y="240"/>
                        <a:pt x="0" y="240"/>
                        <a:pt x="0" y="240"/>
                      </a:cubicBezTo>
                      <a:cubicBezTo>
                        <a:pt x="0" y="236"/>
                        <a:pt x="0" y="231"/>
                        <a:pt x="0" y="227"/>
                      </a:cubicBezTo>
                      <a:cubicBezTo>
                        <a:pt x="0" y="227"/>
                        <a:pt x="1" y="227"/>
                        <a:pt x="2" y="227"/>
                      </a:cubicBezTo>
                      <a:close/>
                      <a:moveTo>
                        <a:pt x="2" y="245"/>
                      </a:moveTo>
                      <a:cubicBezTo>
                        <a:pt x="2" y="249"/>
                        <a:pt x="2" y="254"/>
                        <a:pt x="2" y="258"/>
                      </a:cubicBezTo>
                      <a:cubicBezTo>
                        <a:pt x="1" y="258"/>
                        <a:pt x="0" y="258"/>
                        <a:pt x="0" y="258"/>
                      </a:cubicBezTo>
                      <a:cubicBezTo>
                        <a:pt x="0" y="254"/>
                        <a:pt x="0" y="249"/>
                        <a:pt x="0" y="245"/>
                      </a:cubicBezTo>
                      <a:cubicBezTo>
                        <a:pt x="0" y="245"/>
                        <a:pt x="1" y="245"/>
                        <a:pt x="2" y="245"/>
                      </a:cubicBezTo>
                      <a:close/>
                      <a:moveTo>
                        <a:pt x="2" y="182"/>
                      </a:moveTo>
                      <a:cubicBezTo>
                        <a:pt x="2" y="186"/>
                        <a:pt x="2" y="190"/>
                        <a:pt x="2" y="195"/>
                      </a:cubicBezTo>
                      <a:cubicBezTo>
                        <a:pt x="1" y="195"/>
                        <a:pt x="0" y="195"/>
                        <a:pt x="0" y="195"/>
                      </a:cubicBezTo>
                      <a:cubicBezTo>
                        <a:pt x="0" y="190"/>
                        <a:pt x="0" y="186"/>
                        <a:pt x="0" y="182"/>
                      </a:cubicBezTo>
                      <a:cubicBezTo>
                        <a:pt x="0" y="182"/>
                        <a:pt x="1" y="182"/>
                        <a:pt x="2" y="182"/>
                      </a:cubicBezTo>
                      <a:close/>
                      <a:moveTo>
                        <a:pt x="2" y="200"/>
                      </a:moveTo>
                      <a:cubicBezTo>
                        <a:pt x="2" y="204"/>
                        <a:pt x="2" y="208"/>
                        <a:pt x="2" y="213"/>
                      </a:cubicBezTo>
                      <a:cubicBezTo>
                        <a:pt x="1" y="213"/>
                        <a:pt x="0" y="213"/>
                        <a:pt x="0" y="213"/>
                      </a:cubicBezTo>
                      <a:cubicBezTo>
                        <a:pt x="0" y="208"/>
                        <a:pt x="0" y="204"/>
                        <a:pt x="0" y="200"/>
                      </a:cubicBezTo>
                      <a:cubicBezTo>
                        <a:pt x="0" y="200"/>
                        <a:pt x="1" y="200"/>
                        <a:pt x="2" y="200"/>
                      </a:cubicBezTo>
                      <a:close/>
                      <a:moveTo>
                        <a:pt x="2" y="136"/>
                      </a:moveTo>
                      <a:cubicBezTo>
                        <a:pt x="2" y="141"/>
                        <a:pt x="2" y="145"/>
                        <a:pt x="2" y="149"/>
                      </a:cubicBezTo>
                      <a:cubicBezTo>
                        <a:pt x="1" y="149"/>
                        <a:pt x="0" y="149"/>
                        <a:pt x="0" y="149"/>
                      </a:cubicBezTo>
                      <a:cubicBezTo>
                        <a:pt x="0" y="145"/>
                        <a:pt x="0" y="141"/>
                        <a:pt x="0" y="136"/>
                      </a:cubicBezTo>
                      <a:cubicBezTo>
                        <a:pt x="0" y="136"/>
                        <a:pt x="1" y="136"/>
                        <a:pt x="2" y="136"/>
                      </a:cubicBezTo>
                      <a:close/>
                      <a:moveTo>
                        <a:pt x="2" y="155"/>
                      </a:moveTo>
                      <a:cubicBezTo>
                        <a:pt x="2" y="159"/>
                        <a:pt x="2" y="163"/>
                        <a:pt x="2" y="167"/>
                      </a:cubicBezTo>
                      <a:cubicBezTo>
                        <a:pt x="1" y="167"/>
                        <a:pt x="0" y="167"/>
                        <a:pt x="0" y="167"/>
                      </a:cubicBezTo>
                      <a:cubicBezTo>
                        <a:pt x="0" y="163"/>
                        <a:pt x="0" y="159"/>
                        <a:pt x="0" y="155"/>
                      </a:cubicBezTo>
                      <a:cubicBezTo>
                        <a:pt x="0" y="155"/>
                        <a:pt x="1" y="155"/>
                        <a:pt x="2" y="155"/>
                      </a:cubicBezTo>
                      <a:close/>
                      <a:moveTo>
                        <a:pt x="2" y="91"/>
                      </a:moveTo>
                      <a:cubicBezTo>
                        <a:pt x="2" y="95"/>
                        <a:pt x="2" y="100"/>
                        <a:pt x="2" y="104"/>
                      </a:cubicBezTo>
                      <a:cubicBezTo>
                        <a:pt x="1" y="104"/>
                        <a:pt x="0" y="104"/>
                        <a:pt x="0" y="104"/>
                      </a:cubicBezTo>
                      <a:cubicBezTo>
                        <a:pt x="0" y="100"/>
                        <a:pt x="0" y="95"/>
                        <a:pt x="0" y="91"/>
                      </a:cubicBezTo>
                      <a:cubicBezTo>
                        <a:pt x="0" y="91"/>
                        <a:pt x="1" y="91"/>
                        <a:pt x="2" y="91"/>
                      </a:cubicBezTo>
                      <a:close/>
                      <a:moveTo>
                        <a:pt x="2" y="109"/>
                      </a:moveTo>
                      <a:cubicBezTo>
                        <a:pt x="2" y="114"/>
                        <a:pt x="2" y="118"/>
                        <a:pt x="2" y="122"/>
                      </a:cubicBezTo>
                      <a:cubicBezTo>
                        <a:pt x="1" y="122"/>
                        <a:pt x="0" y="122"/>
                        <a:pt x="0" y="122"/>
                      </a:cubicBezTo>
                      <a:cubicBezTo>
                        <a:pt x="0" y="118"/>
                        <a:pt x="0" y="114"/>
                        <a:pt x="0" y="109"/>
                      </a:cubicBezTo>
                      <a:cubicBezTo>
                        <a:pt x="0" y="109"/>
                        <a:pt x="1" y="109"/>
                        <a:pt x="2" y="109"/>
                      </a:cubicBezTo>
                      <a:close/>
                      <a:moveTo>
                        <a:pt x="2" y="46"/>
                      </a:moveTo>
                      <a:cubicBezTo>
                        <a:pt x="2" y="50"/>
                        <a:pt x="2" y="54"/>
                        <a:pt x="2" y="59"/>
                      </a:cubicBezTo>
                      <a:cubicBezTo>
                        <a:pt x="1" y="59"/>
                        <a:pt x="0" y="59"/>
                        <a:pt x="0" y="59"/>
                      </a:cubicBezTo>
                      <a:cubicBezTo>
                        <a:pt x="0" y="54"/>
                        <a:pt x="0" y="50"/>
                        <a:pt x="0" y="46"/>
                      </a:cubicBezTo>
                      <a:cubicBezTo>
                        <a:pt x="0" y="46"/>
                        <a:pt x="1" y="46"/>
                        <a:pt x="2" y="46"/>
                      </a:cubicBezTo>
                      <a:close/>
                      <a:moveTo>
                        <a:pt x="2" y="64"/>
                      </a:moveTo>
                      <a:cubicBezTo>
                        <a:pt x="2" y="68"/>
                        <a:pt x="2" y="73"/>
                        <a:pt x="2" y="77"/>
                      </a:cubicBezTo>
                      <a:cubicBezTo>
                        <a:pt x="1" y="77"/>
                        <a:pt x="0" y="77"/>
                        <a:pt x="0" y="77"/>
                      </a:cubicBezTo>
                      <a:cubicBezTo>
                        <a:pt x="0" y="73"/>
                        <a:pt x="0" y="68"/>
                        <a:pt x="0" y="64"/>
                      </a:cubicBezTo>
                      <a:cubicBezTo>
                        <a:pt x="0" y="64"/>
                        <a:pt x="1" y="64"/>
                        <a:pt x="2" y="64"/>
                      </a:cubicBezTo>
                      <a:close/>
                      <a:moveTo>
                        <a:pt x="2" y="408"/>
                      </a:moveTo>
                      <a:cubicBezTo>
                        <a:pt x="2" y="412"/>
                        <a:pt x="2" y="417"/>
                        <a:pt x="2" y="421"/>
                      </a:cubicBezTo>
                      <a:cubicBezTo>
                        <a:pt x="1" y="421"/>
                        <a:pt x="0" y="421"/>
                        <a:pt x="0" y="421"/>
                      </a:cubicBezTo>
                      <a:cubicBezTo>
                        <a:pt x="0" y="417"/>
                        <a:pt x="0" y="412"/>
                        <a:pt x="0" y="408"/>
                      </a:cubicBezTo>
                      <a:cubicBezTo>
                        <a:pt x="0" y="408"/>
                        <a:pt x="1" y="408"/>
                        <a:pt x="2" y="408"/>
                      </a:cubicBezTo>
                      <a:close/>
                      <a:moveTo>
                        <a:pt x="2" y="426"/>
                      </a:moveTo>
                      <a:cubicBezTo>
                        <a:pt x="2" y="431"/>
                        <a:pt x="2" y="435"/>
                        <a:pt x="2" y="439"/>
                      </a:cubicBezTo>
                      <a:cubicBezTo>
                        <a:pt x="1" y="439"/>
                        <a:pt x="0" y="439"/>
                        <a:pt x="0" y="439"/>
                      </a:cubicBezTo>
                      <a:cubicBezTo>
                        <a:pt x="0" y="435"/>
                        <a:pt x="0" y="431"/>
                        <a:pt x="0" y="426"/>
                      </a:cubicBezTo>
                      <a:cubicBezTo>
                        <a:pt x="0" y="426"/>
                        <a:pt x="1" y="426"/>
                        <a:pt x="2" y="426"/>
                      </a:cubicBezTo>
                      <a:close/>
                      <a:moveTo>
                        <a:pt x="2" y="0"/>
                      </a:moveTo>
                      <a:cubicBezTo>
                        <a:pt x="2" y="5"/>
                        <a:pt x="2" y="9"/>
                        <a:pt x="2" y="13"/>
                      </a:cubicBezTo>
                      <a:cubicBezTo>
                        <a:pt x="1" y="13"/>
                        <a:pt x="0" y="13"/>
                        <a:pt x="0" y="13"/>
                      </a:cubicBezTo>
                      <a:cubicBezTo>
                        <a:pt x="0" y="9"/>
                        <a:pt x="0" y="5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  <a:moveTo>
                        <a:pt x="2" y="19"/>
                      </a:moveTo>
                      <a:cubicBezTo>
                        <a:pt x="2" y="23"/>
                        <a:pt x="2" y="27"/>
                        <a:pt x="2" y="32"/>
                      </a:cubicBezTo>
                      <a:cubicBezTo>
                        <a:pt x="1" y="32"/>
                        <a:pt x="0" y="32"/>
                        <a:pt x="0" y="32"/>
                      </a:cubicBezTo>
                      <a:cubicBezTo>
                        <a:pt x="0" y="27"/>
                        <a:pt x="0" y="23"/>
                        <a:pt x="0" y="19"/>
                      </a:cubicBezTo>
                      <a:cubicBezTo>
                        <a:pt x="0" y="19"/>
                        <a:pt x="1" y="19"/>
                        <a:pt x="2" y="19"/>
                      </a:cubicBezTo>
                      <a:close/>
                    </a:path>
                  </a:pathLst>
                </a:custGeom>
                <a:solidFill>
                  <a:srgbClr val="DC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3" name="Freeform 15"/>
                <p:cNvSpPr>
                  <a:spLocks noEditPoints="1"/>
                </p:cNvSpPr>
                <p:nvPr/>
              </p:nvSpPr>
              <p:spPr bwMode="auto">
                <a:xfrm>
                  <a:off x="11309432" y="1546800"/>
                  <a:ext cx="30595" cy="4020273"/>
                </a:xfrm>
                <a:custGeom>
                  <a:avLst/>
                  <a:gdLst>
                    <a:gd name="T0" fmla="*/ 3 w 3"/>
                    <a:gd name="T1" fmla="*/ 376 h 439"/>
                    <a:gd name="T2" fmla="*/ 0 w 3"/>
                    <a:gd name="T3" fmla="*/ 363 h 439"/>
                    <a:gd name="T4" fmla="*/ 3 w 3"/>
                    <a:gd name="T5" fmla="*/ 381 h 439"/>
                    <a:gd name="T6" fmla="*/ 0 w 3"/>
                    <a:gd name="T7" fmla="*/ 394 h 439"/>
                    <a:gd name="T8" fmla="*/ 3 w 3"/>
                    <a:gd name="T9" fmla="*/ 381 h 439"/>
                    <a:gd name="T10" fmla="*/ 3 w 3"/>
                    <a:gd name="T11" fmla="*/ 330 h 439"/>
                    <a:gd name="T12" fmla="*/ 0 w 3"/>
                    <a:gd name="T13" fmla="*/ 317 h 439"/>
                    <a:gd name="T14" fmla="*/ 3 w 3"/>
                    <a:gd name="T15" fmla="*/ 336 h 439"/>
                    <a:gd name="T16" fmla="*/ 0 w 3"/>
                    <a:gd name="T17" fmla="*/ 349 h 439"/>
                    <a:gd name="T18" fmla="*/ 3 w 3"/>
                    <a:gd name="T19" fmla="*/ 336 h 439"/>
                    <a:gd name="T20" fmla="*/ 3 w 3"/>
                    <a:gd name="T21" fmla="*/ 285 h 439"/>
                    <a:gd name="T22" fmla="*/ 0 w 3"/>
                    <a:gd name="T23" fmla="*/ 272 h 439"/>
                    <a:gd name="T24" fmla="*/ 3 w 3"/>
                    <a:gd name="T25" fmla="*/ 290 h 439"/>
                    <a:gd name="T26" fmla="*/ 0 w 3"/>
                    <a:gd name="T27" fmla="*/ 303 h 439"/>
                    <a:gd name="T28" fmla="*/ 3 w 3"/>
                    <a:gd name="T29" fmla="*/ 290 h 439"/>
                    <a:gd name="T30" fmla="*/ 3 w 3"/>
                    <a:gd name="T31" fmla="*/ 240 h 439"/>
                    <a:gd name="T32" fmla="*/ 0 w 3"/>
                    <a:gd name="T33" fmla="*/ 227 h 439"/>
                    <a:gd name="T34" fmla="*/ 3 w 3"/>
                    <a:gd name="T35" fmla="*/ 245 h 439"/>
                    <a:gd name="T36" fmla="*/ 0 w 3"/>
                    <a:gd name="T37" fmla="*/ 258 h 439"/>
                    <a:gd name="T38" fmla="*/ 3 w 3"/>
                    <a:gd name="T39" fmla="*/ 245 h 439"/>
                    <a:gd name="T40" fmla="*/ 3 w 3"/>
                    <a:gd name="T41" fmla="*/ 195 h 439"/>
                    <a:gd name="T42" fmla="*/ 0 w 3"/>
                    <a:gd name="T43" fmla="*/ 182 h 439"/>
                    <a:gd name="T44" fmla="*/ 3 w 3"/>
                    <a:gd name="T45" fmla="*/ 200 h 439"/>
                    <a:gd name="T46" fmla="*/ 0 w 3"/>
                    <a:gd name="T47" fmla="*/ 213 h 439"/>
                    <a:gd name="T48" fmla="*/ 3 w 3"/>
                    <a:gd name="T49" fmla="*/ 200 h 439"/>
                    <a:gd name="T50" fmla="*/ 3 w 3"/>
                    <a:gd name="T51" fmla="*/ 149 h 439"/>
                    <a:gd name="T52" fmla="*/ 0 w 3"/>
                    <a:gd name="T53" fmla="*/ 136 h 439"/>
                    <a:gd name="T54" fmla="*/ 3 w 3"/>
                    <a:gd name="T55" fmla="*/ 155 h 439"/>
                    <a:gd name="T56" fmla="*/ 0 w 3"/>
                    <a:gd name="T57" fmla="*/ 167 h 439"/>
                    <a:gd name="T58" fmla="*/ 3 w 3"/>
                    <a:gd name="T59" fmla="*/ 155 h 439"/>
                    <a:gd name="T60" fmla="*/ 3 w 3"/>
                    <a:gd name="T61" fmla="*/ 104 h 439"/>
                    <a:gd name="T62" fmla="*/ 0 w 3"/>
                    <a:gd name="T63" fmla="*/ 91 h 439"/>
                    <a:gd name="T64" fmla="*/ 3 w 3"/>
                    <a:gd name="T65" fmla="*/ 109 h 439"/>
                    <a:gd name="T66" fmla="*/ 0 w 3"/>
                    <a:gd name="T67" fmla="*/ 122 h 439"/>
                    <a:gd name="T68" fmla="*/ 3 w 3"/>
                    <a:gd name="T69" fmla="*/ 109 h 439"/>
                    <a:gd name="T70" fmla="*/ 3 w 3"/>
                    <a:gd name="T71" fmla="*/ 59 h 439"/>
                    <a:gd name="T72" fmla="*/ 0 w 3"/>
                    <a:gd name="T73" fmla="*/ 46 h 439"/>
                    <a:gd name="T74" fmla="*/ 3 w 3"/>
                    <a:gd name="T75" fmla="*/ 64 h 439"/>
                    <a:gd name="T76" fmla="*/ 0 w 3"/>
                    <a:gd name="T77" fmla="*/ 77 h 439"/>
                    <a:gd name="T78" fmla="*/ 3 w 3"/>
                    <a:gd name="T79" fmla="*/ 64 h 439"/>
                    <a:gd name="T80" fmla="*/ 3 w 3"/>
                    <a:gd name="T81" fmla="*/ 421 h 439"/>
                    <a:gd name="T82" fmla="*/ 0 w 3"/>
                    <a:gd name="T83" fmla="*/ 408 h 439"/>
                    <a:gd name="T84" fmla="*/ 3 w 3"/>
                    <a:gd name="T85" fmla="*/ 426 h 439"/>
                    <a:gd name="T86" fmla="*/ 0 w 3"/>
                    <a:gd name="T87" fmla="*/ 439 h 439"/>
                    <a:gd name="T88" fmla="*/ 3 w 3"/>
                    <a:gd name="T89" fmla="*/ 426 h 439"/>
                    <a:gd name="T90" fmla="*/ 3 w 3"/>
                    <a:gd name="T91" fmla="*/ 13 h 439"/>
                    <a:gd name="T92" fmla="*/ 0 w 3"/>
                    <a:gd name="T93" fmla="*/ 0 h 439"/>
                    <a:gd name="T94" fmla="*/ 3 w 3"/>
                    <a:gd name="T95" fmla="*/ 19 h 439"/>
                    <a:gd name="T96" fmla="*/ 0 w 3"/>
                    <a:gd name="T97" fmla="*/ 32 h 439"/>
                    <a:gd name="T98" fmla="*/ 3 w 3"/>
                    <a:gd name="T99" fmla="*/ 19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" h="439">
                      <a:moveTo>
                        <a:pt x="3" y="363"/>
                      </a:moveTo>
                      <a:cubicBezTo>
                        <a:pt x="3" y="367"/>
                        <a:pt x="3" y="371"/>
                        <a:pt x="3" y="376"/>
                      </a:cubicBezTo>
                      <a:cubicBezTo>
                        <a:pt x="2" y="376"/>
                        <a:pt x="1" y="376"/>
                        <a:pt x="0" y="376"/>
                      </a:cubicBezTo>
                      <a:cubicBezTo>
                        <a:pt x="0" y="371"/>
                        <a:pt x="0" y="367"/>
                        <a:pt x="0" y="363"/>
                      </a:cubicBezTo>
                      <a:cubicBezTo>
                        <a:pt x="1" y="363"/>
                        <a:pt x="2" y="363"/>
                        <a:pt x="3" y="363"/>
                      </a:cubicBezTo>
                      <a:close/>
                      <a:moveTo>
                        <a:pt x="3" y="381"/>
                      </a:moveTo>
                      <a:cubicBezTo>
                        <a:pt x="3" y="385"/>
                        <a:pt x="3" y="390"/>
                        <a:pt x="3" y="394"/>
                      </a:cubicBezTo>
                      <a:cubicBezTo>
                        <a:pt x="2" y="394"/>
                        <a:pt x="1" y="394"/>
                        <a:pt x="0" y="394"/>
                      </a:cubicBezTo>
                      <a:cubicBezTo>
                        <a:pt x="0" y="390"/>
                        <a:pt x="0" y="385"/>
                        <a:pt x="0" y="381"/>
                      </a:cubicBezTo>
                      <a:cubicBezTo>
                        <a:pt x="1" y="381"/>
                        <a:pt x="2" y="381"/>
                        <a:pt x="3" y="381"/>
                      </a:cubicBezTo>
                      <a:close/>
                      <a:moveTo>
                        <a:pt x="3" y="317"/>
                      </a:moveTo>
                      <a:cubicBezTo>
                        <a:pt x="3" y="322"/>
                        <a:pt x="3" y="326"/>
                        <a:pt x="3" y="330"/>
                      </a:cubicBezTo>
                      <a:cubicBezTo>
                        <a:pt x="2" y="330"/>
                        <a:pt x="1" y="330"/>
                        <a:pt x="0" y="330"/>
                      </a:cubicBezTo>
                      <a:cubicBezTo>
                        <a:pt x="0" y="326"/>
                        <a:pt x="0" y="322"/>
                        <a:pt x="0" y="317"/>
                      </a:cubicBezTo>
                      <a:cubicBezTo>
                        <a:pt x="1" y="317"/>
                        <a:pt x="2" y="317"/>
                        <a:pt x="3" y="317"/>
                      </a:cubicBezTo>
                      <a:close/>
                      <a:moveTo>
                        <a:pt x="3" y="336"/>
                      </a:moveTo>
                      <a:cubicBezTo>
                        <a:pt x="3" y="340"/>
                        <a:pt x="3" y="344"/>
                        <a:pt x="3" y="349"/>
                      </a:cubicBezTo>
                      <a:cubicBezTo>
                        <a:pt x="2" y="349"/>
                        <a:pt x="1" y="349"/>
                        <a:pt x="0" y="349"/>
                      </a:cubicBezTo>
                      <a:cubicBezTo>
                        <a:pt x="0" y="344"/>
                        <a:pt x="0" y="340"/>
                        <a:pt x="0" y="336"/>
                      </a:cubicBezTo>
                      <a:cubicBezTo>
                        <a:pt x="1" y="336"/>
                        <a:pt x="2" y="336"/>
                        <a:pt x="3" y="336"/>
                      </a:cubicBezTo>
                      <a:close/>
                      <a:moveTo>
                        <a:pt x="3" y="272"/>
                      </a:moveTo>
                      <a:cubicBezTo>
                        <a:pt x="3" y="277"/>
                        <a:pt x="3" y="281"/>
                        <a:pt x="3" y="285"/>
                      </a:cubicBezTo>
                      <a:cubicBezTo>
                        <a:pt x="2" y="285"/>
                        <a:pt x="1" y="285"/>
                        <a:pt x="0" y="285"/>
                      </a:cubicBezTo>
                      <a:cubicBezTo>
                        <a:pt x="0" y="281"/>
                        <a:pt x="0" y="277"/>
                        <a:pt x="0" y="272"/>
                      </a:cubicBezTo>
                      <a:cubicBezTo>
                        <a:pt x="1" y="272"/>
                        <a:pt x="2" y="272"/>
                        <a:pt x="3" y="272"/>
                      </a:cubicBezTo>
                      <a:close/>
                      <a:moveTo>
                        <a:pt x="3" y="290"/>
                      </a:moveTo>
                      <a:cubicBezTo>
                        <a:pt x="3" y="295"/>
                        <a:pt x="3" y="299"/>
                        <a:pt x="3" y="303"/>
                      </a:cubicBezTo>
                      <a:cubicBezTo>
                        <a:pt x="2" y="303"/>
                        <a:pt x="1" y="303"/>
                        <a:pt x="0" y="303"/>
                      </a:cubicBezTo>
                      <a:cubicBezTo>
                        <a:pt x="0" y="299"/>
                        <a:pt x="0" y="295"/>
                        <a:pt x="0" y="290"/>
                      </a:cubicBezTo>
                      <a:cubicBezTo>
                        <a:pt x="1" y="290"/>
                        <a:pt x="2" y="290"/>
                        <a:pt x="3" y="290"/>
                      </a:cubicBezTo>
                      <a:close/>
                      <a:moveTo>
                        <a:pt x="3" y="227"/>
                      </a:moveTo>
                      <a:cubicBezTo>
                        <a:pt x="3" y="231"/>
                        <a:pt x="3" y="236"/>
                        <a:pt x="3" y="240"/>
                      </a:cubicBezTo>
                      <a:cubicBezTo>
                        <a:pt x="2" y="240"/>
                        <a:pt x="1" y="240"/>
                        <a:pt x="0" y="240"/>
                      </a:cubicBezTo>
                      <a:cubicBezTo>
                        <a:pt x="0" y="236"/>
                        <a:pt x="0" y="231"/>
                        <a:pt x="0" y="227"/>
                      </a:cubicBezTo>
                      <a:cubicBezTo>
                        <a:pt x="1" y="227"/>
                        <a:pt x="2" y="227"/>
                        <a:pt x="3" y="227"/>
                      </a:cubicBezTo>
                      <a:close/>
                      <a:moveTo>
                        <a:pt x="3" y="245"/>
                      </a:moveTo>
                      <a:cubicBezTo>
                        <a:pt x="3" y="249"/>
                        <a:pt x="3" y="254"/>
                        <a:pt x="3" y="258"/>
                      </a:cubicBezTo>
                      <a:cubicBezTo>
                        <a:pt x="2" y="258"/>
                        <a:pt x="1" y="258"/>
                        <a:pt x="0" y="258"/>
                      </a:cubicBezTo>
                      <a:cubicBezTo>
                        <a:pt x="0" y="254"/>
                        <a:pt x="0" y="249"/>
                        <a:pt x="0" y="245"/>
                      </a:cubicBezTo>
                      <a:cubicBezTo>
                        <a:pt x="1" y="245"/>
                        <a:pt x="2" y="245"/>
                        <a:pt x="3" y="245"/>
                      </a:cubicBezTo>
                      <a:close/>
                      <a:moveTo>
                        <a:pt x="3" y="182"/>
                      </a:moveTo>
                      <a:cubicBezTo>
                        <a:pt x="3" y="186"/>
                        <a:pt x="3" y="190"/>
                        <a:pt x="3" y="195"/>
                      </a:cubicBezTo>
                      <a:cubicBezTo>
                        <a:pt x="2" y="195"/>
                        <a:pt x="1" y="195"/>
                        <a:pt x="0" y="195"/>
                      </a:cubicBezTo>
                      <a:cubicBezTo>
                        <a:pt x="0" y="190"/>
                        <a:pt x="0" y="186"/>
                        <a:pt x="0" y="182"/>
                      </a:cubicBezTo>
                      <a:cubicBezTo>
                        <a:pt x="1" y="182"/>
                        <a:pt x="2" y="182"/>
                        <a:pt x="3" y="182"/>
                      </a:cubicBezTo>
                      <a:close/>
                      <a:moveTo>
                        <a:pt x="3" y="200"/>
                      </a:moveTo>
                      <a:cubicBezTo>
                        <a:pt x="3" y="204"/>
                        <a:pt x="3" y="208"/>
                        <a:pt x="3" y="213"/>
                      </a:cubicBezTo>
                      <a:cubicBezTo>
                        <a:pt x="2" y="213"/>
                        <a:pt x="1" y="213"/>
                        <a:pt x="0" y="213"/>
                      </a:cubicBezTo>
                      <a:cubicBezTo>
                        <a:pt x="0" y="208"/>
                        <a:pt x="0" y="204"/>
                        <a:pt x="0" y="200"/>
                      </a:cubicBezTo>
                      <a:cubicBezTo>
                        <a:pt x="1" y="200"/>
                        <a:pt x="2" y="200"/>
                        <a:pt x="3" y="200"/>
                      </a:cubicBezTo>
                      <a:close/>
                      <a:moveTo>
                        <a:pt x="3" y="136"/>
                      </a:moveTo>
                      <a:cubicBezTo>
                        <a:pt x="3" y="141"/>
                        <a:pt x="3" y="145"/>
                        <a:pt x="3" y="149"/>
                      </a:cubicBezTo>
                      <a:cubicBezTo>
                        <a:pt x="2" y="149"/>
                        <a:pt x="1" y="149"/>
                        <a:pt x="0" y="149"/>
                      </a:cubicBezTo>
                      <a:cubicBezTo>
                        <a:pt x="0" y="145"/>
                        <a:pt x="0" y="141"/>
                        <a:pt x="0" y="136"/>
                      </a:cubicBezTo>
                      <a:cubicBezTo>
                        <a:pt x="1" y="136"/>
                        <a:pt x="2" y="136"/>
                        <a:pt x="3" y="136"/>
                      </a:cubicBezTo>
                      <a:close/>
                      <a:moveTo>
                        <a:pt x="3" y="155"/>
                      </a:moveTo>
                      <a:cubicBezTo>
                        <a:pt x="3" y="159"/>
                        <a:pt x="3" y="163"/>
                        <a:pt x="3" y="167"/>
                      </a:cubicBezTo>
                      <a:cubicBezTo>
                        <a:pt x="2" y="167"/>
                        <a:pt x="1" y="167"/>
                        <a:pt x="0" y="167"/>
                      </a:cubicBezTo>
                      <a:cubicBezTo>
                        <a:pt x="0" y="163"/>
                        <a:pt x="0" y="159"/>
                        <a:pt x="0" y="155"/>
                      </a:cubicBezTo>
                      <a:cubicBezTo>
                        <a:pt x="1" y="155"/>
                        <a:pt x="2" y="155"/>
                        <a:pt x="3" y="155"/>
                      </a:cubicBezTo>
                      <a:close/>
                      <a:moveTo>
                        <a:pt x="3" y="91"/>
                      </a:moveTo>
                      <a:cubicBezTo>
                        <a:pt x="3" y="95"/>
                        <a:pt x="3" y="100"/>
                        <a:pt x="3" y="104"/>
                      </a:cubicBezTo>
                      <a:cubicBezTo>
                        <a:pt x="2" y="104"/>
                        <a:pt x="1" y="104"/>
                        <a:pt x="0" y="104"/>
                      </a:cubicBezTo>
                      <a:cubicBezTo>
                        <a:pt x="0" y="100"/>
                        <a:pt x="0" y="95"/>
                        <a:pt x="0" y="91"/>
                      </a:cubicBezTo>
                      <a:cubicBezTo>
                        <a:pt x="1" y="91"/>
                        <a:pt x="2" y="91"/>
                        <a:pt x="3" y="91"/>
                      </a:cubicBezTo>
                      <a:close/>
                      <a:moveTo>
                        <a:pt x="3" y="109"/>
                      </a:moveTo>
                      <a:cubicBezTo>
                        <a:pt x="3" y="114"/>
                        <a:pt x="3" y="118"/>
                        <a:pt x="3" y="122"/>
                      </a:cubicBezTo>
                      <a:cubicBezTo>
                        <a:pt x="2" y="122"/>
                        <a:pt x="1" y="122"/>
                        <a:pt x="0" y="122"/>
                      </a:cubicBezTo>
                      <a:cubicBezTo>
                        <a:pt x="0" y="118"/>
                        <a:pt x="0" y="114"/>
                        <a:pt x="0" y="109"/>
                      </a:cubicBezTo>
                      <a:cubicBezTo>
                        <a:pt x="1" y="109"/>
                        <a:pt x="2" y="109"/>
                        <a:pt x="3" y="109"/>
                      </a:cubicBezTo>
                      <a:close/>
                      <a:moveTo>
                        <a:pt x="3" y="46"/>
                      </a:moveTo>
                      <a:cubicBezTo>
                        <a:pt x="3" y="50"/>
                        <a:pt x="3" y="54"/>
                        <a:pt x="3" y="59"/>
                      </a:cubicBezTo>
                      <a:cubicBezTo>
                        <a:pt x="2" y="59"/>
                        <a:pt x="1" y="59"/>
                        <a:pt x="0" y="59"/>
                      </a:cubicBezTo>
                      <a:cubicBezTo>
                        <a:pt x="0" y="54"/>
                        <a:pt x="0" y="50"/>
                        <a:pt x="0" y="46"/>
                      </a:cubicBezTo>
                      <a:cubicBezTo>
                        <a:pt x="1" y="46"/>
                        <a:pt x="2" y="46"/>
                        <a:pt x="3" y="46"/>
                      </a:cubicBezTo>
                      <a:close/>
                      <a:moveTo>
                        <a:pt x="3" y="64"/>
                      </a:moveTo>
                      <a:cubicBezTo>
                        <a:pt x="3" y="68"/>
                        <a:pt x="3" y="73"/>
                        <a:pt x="3" y="77"/>
                      </a:cubicBezTo>
                      <a:cubicBezTo>
                        <a:pt x="2" y="77"/>
                        <a:pt x="1" y="77"/>
                        <a:pt x="0" y="77"/>
                      </a:cubicBezTo>
                      <a:cubicBezTo>
                        <a:pt x="0" y="73"/>
                        <a:pt x="0" y="68"/>
                        <a:pt x="0" y="64"/>
                      </a:cubicBezTo>
                      <a:cubicBezTo>
                        <a:pt x="1" y="64"/>
                        <a:pt x="2" y="64"/>
                        <a:pt x="3" y="64"/>
                      </a:cubicBezTo>
                      <a:close/>
                      <a:moveTo>
                        <a:pt x="3" y="408"/>
                      </a:moveTo>
                      <a:cubicBezTo>
                        <a:pt x="3" y="412"/>
                        <a:pt x="3" y="417"/>
                        <a:pt x="3" y="421"/>
                      </a:cubicBezTo>
                      <a:cubicBezTo>
                        <a:pt x="2" y="421"/>
                        <a:pt x="1" y="421"/>
                        <a:pt x="0" y="421"/>
                      </a:cubicBezTo>
                      <a:cubicBezTo>
                        <a:pt x="0" y="417"/>
                        <a:pt x="0" y="412"/>
                        <a:pt x="0" y="408"/>
                      </a:cubicBezTo>
                      <a:cubicBezTo>
                        <a:pt x="1" y="408"/>
                        <a:pt x="2" y="408"/>
                        <a:pt x="3" y="408"/>
                      </a:cubicBezTo>
                      <a:close/>
                      <a:moveTo>
                        <a:pt x="3" y="426"/>
                      </a:moveTo>
                      <a:cubicBezTo>
                        <a:pt x="3" y="431"/>
                        <a:pt x="3" y="435"/>
                        <a:pt x="3" y="439"/>
                      </a:cubicBezTo>
                      <a:cubicBezTo>
                        <a:pt x="2" y="439"/>
                        <a:pt x="1" y="439"/>
                        <a:pt x="0" y="439"/>
                      </a:cubicBezTo>
                      <a:cubicBezTo>
                        <a:pt x="0" y="435"/>
                        <a:pt x="0" y="431"/>
                        <a:pt x="0" y="426"/>
                      </a:cubicBezTo>
                      <a:cubicBezTo>
                        <a:pt x="1" y="426"/>
                        <a:pt x="2" y="426"/>
                        <a:pt x="3" y="426"/>
                      </a:cubicBezTo>
                      <a:close/>
                      <a:moveTo>
                        <a:pt x="3" y="0"/>
                      </a:moveTo>
                      <a:cubicBezTo>
                        <a:pt x="3" y="5"/>
                        <a:pt x="3" y="9"/>
                        <a:pt x="3" y="13"/>
                      </a:cubicBezTo>
                      <a:cubicBezTo>
                        <a:pt x="2" y="13"/>
                        <a:pt x="1" y="13"/>
                        <a:pt x="0" y="13"/>
                      </a:cubicBezTo>
                      <a:cubicBezTo>
                        <a:pt x="0" y="9"/>
                        <a:pt x="0" y="5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  <a:moveTo>
                        <a:pt x="3" y="19"/>
                      </a:moveTo>
                      <a:cubicBezTo>
                        <a:pt x="3" y="23"/>
                        <a:pt x="3" y="27"/>
                        <a:pt x="3" y="32"/>
                      </a:cubicBezTo>
                      <a:cubicBezTo>
                        <a:pt x="2" y="32"/>
                        <a:pt x="1" y="32"/>
                        <a:pt x="0" y="32"/>
                      </a:cubicBezTo>
                      <a:cubicBezTo>
                        <a:pt x="0" y="27"/>
                        <a:pt x="0" y="23"/>
                        <a:pt x="0" y="19"/>
                      </a:cubicBezTo>
                      <a:cubicBezTo>
                        <a:pt x="1" y="19"/>
                        <a:pt x="2" y="19"/>
                        <a:pt x="3" y="19"/>
                      </a:cubicBezTo>
                      <a:close/>
                    </a:path>
                  </a:pathLst>
                </a:custGeom>
                <a:solidFill>
                  <a:srgbClr val="DC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aphicFrame>
              <p:nvGraphicFramePr>
                <p:cNvPr id="106" name="图表 105"/>
                <p:cNvGraphicFramePr/>
                <p:nvPr/>
              </p:nvGraphicFramePr>
              <p:xfrm>
                <a:off x="6155670" y="1407733"/>
                <a:ext cx="4970268" cy="437452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107" name="Freeform 20"/>
                <p:cNvSpPr/>
                <p:nvPr/>
              </p:nvSpPr>
              <p:spPr bwMode="auto">
                <a:xfrm>
                  <a:off x="7270534" y="4531561"/>
                  <a:ext cx="874813" cy="1053082"/>
                </a:xfrm>
                <a:custGeom>
                  <a:avLst/>
                  <a:gdLst>
                    <a:gd name="T0" fmla="*/ 379 w 488"/>
                    <a:gd name="T1" fmla="*/ 1053 h 1053"/>
                    <a:gd name="T2" fmla="*/ 109 w 488"/>
                    <a:gd name="T3" fmla="*/ 1053 h 1053"/>
                    <a:gd name="T4" fmla="*/ 109 w 488"/>
                    <a:gd name="T5" fmla="*/ 247 h 1053"/>
                    <a:gd name="T6" fmla="*/ 0 w 488"/>
                    <a:gd name="T7" fmla="*/ 247 h 1053"/>
                    <a:gd name="T8" fmla="*/ 241 w 488"/>
                    <a:gd name="T9" fmla="*/ 0 h 1053"/>
                    <a:gd name="T10" fmla="*/ 488 w 488"/>
                    <a:gd name="T11" fmla="*/ 247 h 1053"/>
                    <a:gd name="T12" fmla="*/ 379 w 488"/>
                    <a:gd name="T13" fmla="*/ 247 h 1053"/>
                    <a:gd name="T14" fmla="*/ 379 w 488"/>
                    <a:gd name="T15" fmla="*/ 1053 h 1053"/>
                    <a:gd name="T16" fmla="*/ 379 w 488"/>
                    <a:gd name="T17" fmla="*/ 1053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8" h="1053">
                      <a:moveTo>
                        <a:pt x="379" y="1053"/>
                      </a:moveTo>
                      <a:lnTo>
                        <a:pt x="109" y="1053"/>
                      </a:lnTo>
                      <a:lnTo>
                        <a:pt x="109" y="247"/>
                      </a:lnTo>
                      <a:lnTo>
                        <a:pt x="0" y="247"/>
                      </a:lnTo>
                      <a:lnTo>
                        <a:pt x="241" y="0"/>
                      </a:lnTo>
                      <a:lnTo>
                        <a:pt x="488" y="247"/>
                      </a:lnTo>
                      <a:lnTo>
                        <a:pt x="379" y="247"/>
                      </a:lnTo>
                      <a:lnTo>
                        <a:pt x="379" y="1053"/>
                      </a:lnTo>
                      <a:lnTo>
                        <a:pt x="379" y="1053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8" name="Freeform 26"/>
                <p:cNvSpPr/>
                <p:nvPr/>
              </p:nvSpPr>
              <p:spPr bwMode="auto">
                <a:xfrm>
                  <a:off x="9278078" y="3918612"/>
                  <a:ext cx="872648" cy="1675910"/>
                </a:xfrm>
                <a:custGeom>
                  <a:avLst/>
                  <a:gdLst>
                    <a:gd name="T0" fmla="*/ 373 w 487"/>
                    <a:gd name="T1" fmla="*/ 1053 h 1053"/>
                    <a:gd name="T2" fmla="*/ 109 w 487"/>
                    <a:gd name="T3" fmla="*/ 1053 h 1053"/>
                    <a:gd name="T4" fmla="*/ 109 w 487"/>
                    <a:gd name="T5" fmla="*/ 247 h 1053"/>
                    <a:gd name="T6" fmla="*/ 0 w 487"/>
                    <a:gd name="T7" fmla="*/ 247 h 1053"/>
                    <a:gd name="T8" fmla="*/ 241 w 487"/>
                    <a:gd name="T9" fmla="*/ 0 h 1053"/>
                    <a:gd name="T10" fmla="*/ 487 w 487"/>
                    <a:gd name="T11" fmla="*/ 247 h 1053"/>
                    <a:gd name="T12" fmla="*/ 373 w 487"/>
                    <a:gd name="T13" fmla="*/ 247 h 1053"/>
                    <a:gd name="T14" fmla="*/ 373 w 487"/>
                    <a:gd name="T15" fmla="*/ 1053 h 1053"/>
                    <a:gd name="T16" fmla="*/ 373 w 487"/>
                    <a:gd name="T17" fmla="*/ 1053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7" h="1053">
                      <a:moveTo>
                        <a:pt x="373" y="1053"/>
                      </a:moveTo>
                      <a:lnTo>
                        <a:pt x="109" y="1053"/>
                      </a:lnTo>
                      <a:lnTo>
                        <a:pt x="109" y="247"/>
                      </a:lnTo>
                      <a:lnTo>
                        <a:pt x="0" y="247"/>
                      </a:lnTo>
                      <a:lnTo>
                        <a:pt x="241" y="0"/>
                      </a:lnTo>
                      <a:lnTo>
                        <a:pt x="487" y="247"/>
                      </a:lnTo>
                      <a:lnTo>
                        <a:pt x="373" y="247"/>
                      </a:lnTo>
                      <a:lnTo>
                        <a:pt x="373" y="1053"/>
                      </a:lnTo>
                      <a:lnTo>
                        <a:pt x="373" y="1053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9075695" y="1850137"/>
                  <a:ext cx="1357266" cy="3602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调查效率</a:t>
                  </a:r>
                </a:p>
              </p:txBody>
            </p:sp>
            <p:sp>
              <p:nvSpPr>
                <p:cNvPr id="15" name="TextBox 1"/>
                <p:cNvSpPr txBox="1"/>
                <p:nvPr/>
              </p:nvSpPr>
              <p:spPr>
                <a:xfrm>
                  <a:off x="6900112" y="3377359"/>
                  <a:ext cx="1382875" cy="573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</a:bodyPr>
                <a:lstStyle/>
                <a:p>
                  <a:r>
                    <a:rPr lang="en-US" altLang="zh-CN" sz="2100" dirty="0">
                      <a:solidFill>
                        <a:schemeClr val="bg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10%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9076190" y="2565290"/>
                  <a:ext cx="1780236" cy="572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</a:bodyPr>
                <a:lstStyle/>
                <a:p>
                  <a:r>
                    <a:rPr lang="en-US" altLang="zh-CN" sz="2100" dirty="0">
                      <a:solidFill>
                        <a:schemeClr val="bg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300%</a:t>
                  </a: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9071" y="6389"/>
                <a:ext cx="4706" cy="3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800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数据来源： </a:t>
                </a:r>
                <a:r>
                  <a:rPr lang="en-US" altLang="zh-CN" sz="800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2018</a:t>
                </a:r>
                <a:r>
                  <a:rPr lang="zh-CN" altLang="en-US" sz="800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年</a:t>
                </a:r>
                <a:r>
                  <a:rPr lang="en-US" altLang="zh-CN" sz="800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sz="800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月</a:t>
                </a:r>
                <a:r>
                  <a:rPr lang="en-US" altLang="zh-CN" sz="800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~5</a:t>
                </a:r>
                <a:r>
                  <a:rPr lang="zh-CN" altLang="en-US" sz="800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月 </a:t>
                </a:r>
                <a:r>
                  <a:rPr lang="en-US" altLang="zh-CN" sz="800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Array Photo Abnormal</a:t>
                </a:r>
                <a:r>
                  <a:rPr lang="zh-CN" altLang="en-US" sz="800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回复情况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6143636" y="1714494"/>
              <a:ext cx="794392" cy="260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准确率</a:t>
              </a:r>
            </a:p>
          </p:txBody>
        </p:sp>
      </p:grpSp>
      <p:sp>
        <p:nvSpPr>
          <p:cNvPr id="97" name="矩形 96"/>
          <p:cNvSpPr/>
          <p:nvPr/>
        </p:nvSpPr>
        <p:spPr>
          <a:xfrm>
            <a:off x="1905" y="2143122"/>
            <a:ext cx="9142095" cy="668020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方正宋黑简体" panose="02000000000000000000" charset="-122"/>
                <a:sym typeface="+mn-ea"/>
              </a:rPr>
              <a:t>调查不良，好似在数据海洋里冲浪</a:t>
            </a:r>
          </a:p>
        </p:txBody>
      </p:sp>
    </p:spTree>
    <p:custDataLst>
      <p:tags r:id="rId1"/>
    </p:custData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" y="839470"/>
            <a:ext cx="1654810" cy="9848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20" y="2595880"/>
            <a:ext cx="3234690" cy="19615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9095" y="1960880"/>
            <a:ext cx="82867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工厂的智能化程度</a:t>
            </a:r>
            <a:r>
              <a:rPr lang="en-US" altLang="zh-CN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取决于其对</a:t>
            </a:r>
            <a:r>
              <a:rPr lang="zh-CN" altLang="en-US" sz="4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的利用程度</a:t>
            </a:r>
            <a:endParaRPr lang="en-US" altLang="zh-CN" sz="28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标题 3"/>
          <p:cNvSpPr txBox="1"/>
          <p:nvPr/>
        </p:nvSpPr>
        <p:spPr>
          <a:xfrm>
            <a:off x="379027" y="19234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三、系统设计与实现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三、系统设计与实现｜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系统设计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10"/>
          <p:cNvGrpSpPr/>
          <p:nvPr/>
        </p:nvGrpSpPr>
        <p:grpSpPr>
          <a:xfrm>
            <a:off x="374015" y="1300480"/>
            <a:ext cx="2687955" cy="3200400"/>
            <a:chOff x="817" y="1755"/>
            <a:chExt cx="4233" cy="5040"/>
          </a:xfrm>
        </p:grpSpPr>
        <p:sp>
          <p:nvSpPr>
            <p:cNvPr id="8" name="文本框 7"/>
            <p:cNvSpPr txBox="1"/>
            <p:nvPr/>
          </p:nvSpPr>
          <p:spPr>
            <a:xfrm>
              <a:off x="904" y="1755"/>
              <a:ext cx="2909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14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程序开发：</a:t>
              </a:r>
            </a:p>
          </p:txBody>
        </p:sp>
        <p:pic>
          <p:nvPicPr>
            <p:cNvPr id="15" name="图片 14" descr="C:\Users\ASUS\Desktop\截图00.png截图00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>
            <a:xfrm>
              <a:off x="817" y="4557"/>
              <a:ext cx="4233" cy="2238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  <a:softEdge rad="38100"/>
            </a:effectLst>
          </p:spPr>
        </p:pic>
        <p:sp>
          <p:nvSpPr>
            <p:cNvPr id="16" name="文本框 15"/>
            <p:cNvSpPr txBox="1"/>
            <p:nvPr/>
          </p:nvSpPr>
          <p:spPr>
            <a:xfrm>
              <a:off x="904" y="2423"/>
              <a:ext cx="3325" cy="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4W+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行代码</a:t>
              </a:r>
            </a:p>
            <a:p>
              <a:pPr marL="285750" indent="-28575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历时 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9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个多月</a:t>
              </a:r>
            </a:p>
            <a:p>
              <a:pPr marL="285750" indent="-28575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100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余次版本更新</a:t>
              </a:r>
            </a:p>
            <a:p>
              <a:pPr marL="285750" indent="-28575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跨部门共同开发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47420" y="795020"/>
            <a:ext cx="6314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以挖掘“数据潜能”为核心的智能制造模式。</a:t>
            </a:r>
          </a:p>
        </p:txBody>
      </p:sp>
      <p:pic>
        <p:nvPicPr>
          <p:cNvPr id="23" name="图形 22" descr="靶心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5" y="756285"/>
            <a:ext cx="414655" cy="414655"/>
          </a:xfrm>
          <a:prstGeom prst="rect">
            <a:avLst/>
          </a:prstGeom>
        </p:spPr>
      </p:pic>
      <p:grpSp>
        <p:nvGrpSpPr>
          <p:cNvPr id="5" name="组合 18"/>
          <p:cNvGrpSpPr/>
          <p:nvPr/>
        </p:nvGrpSpPr>
        <p:grpSpPr>
          <a:xfrm>
            <a:off x="3536950" y="1326211"/>
            <a:ext cx="2383790" cy="3174365"/>
            <a:chOff x="5205" y="1947"/>
            <a:chExt cx="3754" cy="499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5" y="4699"/>
              <a:ext cx="3754" cy="224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205" y="2729"/>
              <a:ext cx="3325" cy="1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设备报警智能提醒</a:t>
              </a:r>
            </a:p>
            <a:p>
              <a:pPr marL="285750" indent="-28575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测试数据实时推送</a:t>
              </a:r>
            </a:p>
            <a:p>
              <a:pPr marL="285750" indent="-28575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一站式不良调查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18" y="1947"/>
              <a:ext cx="2909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zh-CN" sz="14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Monitor</a:t>
              </a:r>
              <a:r>
                <a:rPr lang="zh-CN" altLang="en-US" sz="14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工作站：</a:t>
              </a:r>
            </a:p>
          </p:txBody>
        </p:sp>
      </p:grpSp>
      <p:grpSp>
        <p:nvGrpSpPr>
          <p:cNvPr id="6" name="组合 33"/>
          <p:cNvGrpSpPr/>
          <p:nvPr/>
        </p:nvGrpSpPr>
        <p:grpSpPr>
          <a:xfrm>
            <a:off x="6144260" y="1357304"/>
            <a:ext cx="2838450" cy="2996565"/>
            <a:chOff x="9676" y="2103"/>
            <a:chExt cx="4470" cy="4719"/>
          </a:xfrm>
        </p:grpSpPr>
        <p:sp>
          <p:nvSpPr>
            <p:cNvPr id="212" name="文本框 211"/>
            <p:cNvSpPr txBox="1"/>
            <p:nvPr>
              <p:custDataLst>
                <p:tags r:id="rId2"/>
              </p:custDataLst>
            </p:nvPr>
          </p:nvSpPr>
          <p:spPr>
            <a:xfrm>
              <a:off x="9676" y="2716"/>
              <a:ext cx="4130" cy="777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90000" lnSpcReduction="10000"/>
            </a:bodyPr>
            <a:lstStyle>
              <a:defPPr>
                <a:defRPr lang="zh-CN"/>
              </a:defPPr>
              <a:lvl1pPr algn="r">
                <a:lnSpc>
                  <a:spcPct val="110000"/>
                </a:lnSpc>
              </a:lvl1pPr>
            </a:lstStyle>
            <a:p>
              <a:pPr algn="l">
                <a:lnSpc>
                  <a:spcPct val="130000"/>
                </a:lnSpc>
                <a:defRPr/>
              </a:pPr>
              <a:r>
                <a: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人</a:t>
              </a:r>
              <a:r>
                <a: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设备</a:t>
              </a:r>
              <a:r>
                <a: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产品实时互联</a:t>
              </a:r>
              <a:r>
                <a:rPr lang="zh-CN" sz="13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充分挖掘数据</a:t>
              </a:r>
            </a:p>
            <a:p>
              <a:pPr algn="l">
                <a:lnSpc>
                  <a:spcPct val="130000"/>
                </a:lnSpc>
                <a:defRPr/>
              </a:pPr>
              <a:r>
                <a:rPr lang="zh-CN" sz="13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消除信息孤岛</a:t>
              </a:r>
              <a:r>
                <a: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,</a:t>
              </a:r>
              <a:r>
                <a: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工厂信息全面互联</a:t>
              </a:r>
            </a:p>
          </p:txBody>
        </p:sp>
        <p:sp>
          <p:nvSpPr>
            <p:cNvPr id="213" name="文本框 212"/>
            <p:cNvSpPr txBox="1"/>
            <p:nvPr>
              <p:custDataLst>
                <p:tags r:id="rId3"/>
              </p:custDataLst>
            </p:nvPr>
          </p:nvSpPr>
          <p:spPr>
            <a:xfrm>
              <a:off x="9676" y="5792"/>
              <a:ext cx="4471" cy="1031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/>
            <a:lstStyle>
              <a:defPPr>
                <a:defRPr lang="zh-CN"/>
              </a:defPPr>
              <a:lvl1pPr algn="r">
                <a:lnSpc>
                  <a:spcPct val="110000"/>
                </a:lnSpc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减少重复低效劳动，解放工程师生产力</a:t>
              </a:r>
            </a:p>
            <a:p>
              <a:pPr algn="l">
                <a:lnSpc>
                  <a:spcPct val="120000"/>
                </a:lnSpc>
                <a:spcAft>
                  <a:spcPts val="0"/>
                </a:spcAft>
                <a:defRPr/>
              </a:pPr>
              <a:r>
                <a:rPr 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消除主观人为因素，用数据说话</a:t>
              </a:r>
            </a:p>
            <a:p>
              <a:pPr algn="l">
                <a:lnSpc>
                  <a:spcPct val="120000"/>
                </a:lnSpc>
                <a:spcAft>
                  <a:spcPts val="0"/>
                </a:spcAft>
                <a:defRPr/>
              </a:pPr>
              <a:r>
                <a:rPr 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工程师经验留存，经验共享，智能决策</a:t>
              </a:r>
            </a:p>
          </p:txBody>
        </p:sp>
        <p:sp>
          <p:nvSpPr>
            <p:cNvPr id="214" name="文本框 213"/>
            <p:cNvSpPr txBox="1"/>
            <p:nvPr>
              <p:custDataLst>
                <p:tags r:id="rId4"/>
              </p:custDataLst>
            </p:nvPr>
          </p:nvSpPr>
          <p:spPr>
            <a:xfrm>
              <a:off x="9676" y="4122"/>
              <a:ext cx="3814" cy="1054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/>
            <a:lstStyle>
              <a:defPPr>
                <a:defRPr lang="zh-CN"/>
              </a:defPPr>
              <a:lvl1pPr algn="r">
                <a:lnSpc>
                  <a:spcPct val="110000"/>
                </a:lnSpc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消除点检死角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异常主动监控</a:t>
              </a: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智能工厂，设备全面联网和通讯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5"/>
              </p:custDataLst>
            </p:nvPr>
          </p:nvSpPr>
          <p:spPr>
            <a:xfrm>
              <a:off x="9676" y="2103"/>
              <a:ext cx="3048" cy="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27000" tIns="35100" rIns="27000" bIns="3510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algn="ctr">
                <a:defRPr kern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285750" lvl="1" indent="-285750" algn="l" eaLnBrk="1" hangingPunct="1">
                <a:lnSpc>
                  <a:spcPct val="130000"/>
                </a:lnSpc>
                <a:spcAft>
                  <a:spcPts val="0"/>
                </a:spcAft>
                <a:buFont typeface="Wingdings" panose="05000000000000000000" charset="0"/>
                <a:buChar char="n"/>
              </a:pPr>
              <a:r>
                <a:rPr lang="zh-CN" altLang="en-US" sz="13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管理智能化</a:t>
              </a:r>
            </a:p>
          </p:txBody>
        </p:sp>
        <p:sp>
          <p:nvSpPr>
            <p:cNvPr id="216" name="文本框 215"/>
            <p:cNvSpPr txBox="1"/>
            <p:nvPr>
              <p:custDataLst>
                <p:tags r:id="rId6"/>
              </p:custDataLst>
            </p:nvPr>
          </p:nvSpPr>
          <p:spPr>
            <a:xfrm>
              <a:off x="9676" y="5176"/>
              <a:ext cx="2858" cy="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27000" tIns="35100" rIns="27000" bIns="3510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algn="ctr">
                <a:defRPr kern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285750" lvl="1" indent="-285750" algn="l" eaLnBrk="1" hangingPunct="1">
                <a:lnSpc>
                  <a:spcPct val="130000"/>
                </a:lnSpc>
                <a:spcAft>
                  <a:spcPts val="0"/>
                </a:spcAft>
                <a:buFont typeface="Wingdings" panose="05000000000000000000" charset="0"/>
                <a:buChar char="n"/>
              </a:pPr>
              <a:r>
                <a:rPr 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去人力化</a:t>
              </a:r>
            </a:p>
          </p:txBody>
        </p:sp>
        <p:sp>
          <p:nvSpPr>
            <p:cNvPr id="217" name="文本框 216"/>
            <p:cNvSpPr txBox="1"/>
            <p:nvPr>
              <p:custDataLst>
                <p:tags r:id="rId7"/>
              </p:custDataLst>
            </p:nvPr>
          </p:nvSpPr>
          <p:spPr>
            <a:xfrm>
              <a:off x="9676" y="3660"/>
              <a:ext cx="2084" cy="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27000" tIns="35100" rIns="27000" bIns="3510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algn="ctr">
                <a:defRPr kern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285750" lvl="1" indent="-285750" algn="l" eaLnBrk="1" hangingPunct="1">
                <a:lnSpc>
                  <a:spcPct val="130000"/>
                </a:lnSpc>
                <a:spcAft>
                  <a:spcPts val="0"/>
                </a:spcAft>
                <a:buFont typeface="Wingdings" panose="05000000000000000000" charset="0"/>
                <a:buChar char="n"/>
              </a:pPr>
              <a:r>
                <a:rPr 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设备智能化</a:t>
              </a:r>
            </a:p>
          </p:txBody>
        </p:sp>
      </p:grpSp>
      <p:grpSp>
        <p:nvGrpSpPr>
          <p:cNvPr id="7" name="组合 5"/>
          <p:cNvGrpSpPr/>
          <p:nvPr/>
        </p:nvGrpSpPr>
        <p:grpSpPr>
          <a:xfrm>
            <a:off x="3019440" y="1132205"/>
            <a:ext cx="5982335" cy="3498215"/>
            <a:chOff x="3832" y="6637"/>
            <a:chExt cx="6543" cy="409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32" y="6637"/>
              <a:ext cx="6543" cy="4093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62" y="6743"/>
              <a:ext cx="1791" cy="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CIM</a:t>
              </a:r>
              <a:r>
                <a:rPr lang="zh-CN" altLang="en-US" sz="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系统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6 0.02037 L -1.05798 0.0203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四、总结与展望</a:t>
            </a:r>
          </a:p>
        </p:txBody>
      </p:sp>
      <p:sp>
        <p:nvSpPr>
          <p:cNvPr id="36" name="矩形 35"/>
          <p:cNvSpPr/>
          <p:nvPr/>
        </p:nvSpPr>
        <p:spPr>
          <a:xfrm>
            <a:off x="683429" y="3719699"/>
            <a:ext cx="7774767" cy="9951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4"/>
          <p:cNvGrpSpPr/>
          <p:nvPr/>
        </p:nvGrpSpPr>
        <p:grpSpPr>
          <a:xfrm>
            <a:off x="679779" y="2325584"/>
            <a:ext cx="7774767" cy="1297832"/>
            <a:chOff x="469641" y="779194"/>
            <a:chExt cx="7774767" cy="1297832"/>
          </a:xfrm>
        </p:grpSpPr>
        <p:grpSp>
          <p:nvGrpSpPr>
            <p:cNvPr id="4" name="组合 5"/>
            <p:cNvGrpSpPr/>
            <p:nvPr/>
          </p:nvGrpSpPr>
          <p:grpSpPr>
            <a:xfrm>
              <a:off x="469641" y="785712"/>
              <a:ext cx="7774767" cy="1291314"/>
              <a:chOff x="469641" y="785712"/>
              <a:chExt cx="7774767" cy="1291314"/>
            </a:xfrm>
          </p:grpSpPr>
          <p:grpSp>
            <p:nvGrpSpPr>
              <p:cNvPr id="5" name="组合 20"/>
              <p:cNvGrpSpPr/>
              <p:nvPr/>
            </p:nvGrpSpPr>
            <p:grpSpPr>
              <a:xfrm>
                <a:off x="543502" y="812645"/>
                <a:ext cx="2503899" cy="1163569"/>
                <a:chOff x="543502" y="812645"/>
                <a:chExt cx="2503899" cy="1163569"/>
              </a:xfrm>
            </p:grpSpPr>
            <p:sp>
              <p:nvSpPr>
                <p:cNvPr id="105" name="TextBox 158"/>
                <p:cNvSpPr txBox="1"/>
                <p:nvPr/>
              </p:nvSpPr>
              <p:spPr bwMode="auto">
                <a:xfrm>
                  <a:off x="543502" y="1459469"/>
                  <a:ext cx="2503899" cy="5167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" indent="-171450" algn="ctr" eaLnBrk="1" fontAlgn="auto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人力减少 </a:t>
                  </a:r>
                  <a:r>
                    <a:rPr lang="en-US" altLang="zh-CN" sz="12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  <a:r>
                    <a:rPr lang="zh-CN" altLang="en-US" sz="12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</a:t>
                  </a:r>
                  <a:r>
                    <a:rPr lang="en-US" altLang="zh-CN" sz="12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/</a:t>
                  </a:r>
                  <a:r>
                    <a:rPr lang="zh-CN" altLang="en-US" sz="12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科</a:t>
                  </a:r>
                  <a:r>
                    <a:rPr lang="zh-CN" altLang="en-US" sz="7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（工程师</a:t>
                  </a:r>
                  <a:r>
                    <a:rPr lang="en-US" altLang="zh-CN" sz="7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r>
                    <a:rPr lang="zh-CN" altLang="en-US" sz="7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人，作业员</a:t>
                  </a:r>
                  <a:r>
                    <a:rPr lang="en-US" altLang="zh-CN" sz="7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lang="zh-CN" altLang="en-US" sz="7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人）</a:t>
                  </a:r>
                  <a:endParaRPr lang="en-US" altLang="zh-CN" sz="1400" b="1" dirty="0">
                    <a:solidFill>
                      <a:srgbClr val="00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algn="ctr">
                    <a:lnSpc>
                      <a:spcPct val="120000"/>
                    </a:lnSpc>
                    <a:defRPr/>
                  </a:pPr>
                  <a:r>
                    <a:rPr lang="zh-CN" altLang="en-U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人力成本降低 </a:t>
                  </a:r>
                  <a:r>
                    <a:rPr lang="en-US" altLang="zh-CN" sz="12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90.18</a:t>
                  </a:r>
                  <a:r>
                    <a:rPr lang="zh-CN" altLang="en-US" sz="12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万</a:t>
                  </a:r>
                  <a:r>
                    <a:rPr lang="en-US" altLang="zh-CN" sz="12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/</a:t>
                  </a:r>
                  <a:r>
                    <a:rPr lang="zh-CN" altLang="en-US" sz="1200" b="1" dirty="0">
                      <a:solidFill>
                        <a:srgbClr val="0033C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</a:t>
                  </a:r>
                  <a:endParaRPr lang="en-US" altLang="zh-CN" sz="1200" b="1" dirty="0">
                    <a:solidFill>
                      <a:srgbClr val="00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5247" y="812645"/>
                  <a:ext cx="751323" cy="751323"/>
                </a:xfrm>
                <a:prstGeom prst="rect">
                  <a:avLst/>
                </a:prstGeom>
              </p:spPr>
            </p:pic>
          </p:grpSp>
          <p:grpSp>
            <p:nvGrpSpPr>
              <p:cNvPr id="6" name="组合 8"/>
              <p:cNvGrpSpPr/>
              <p:nvPr/>
            </p:nvGrpSpPr>
            <p:grpSpPr>
              <a:xfrm>
                <a:off x="5804150" y="884667"/>
                <a:ext cx="2266885" cy="1108202"/>
                <a:chOff x="5513636" y="884667"/>
                <a:chExt cx="2266885" cy="1108202"/>
              </a:xfrm>
            </p:grpSpPr>
            <p:sp>
              <p:nvSpPr>
                <p:cNvPr id="108" name="TextBox 158"/>
                <p:cNvSpPr txBox="1"/>
                <p:nvPr/>
              </p:nvSpPr>
              <p:spPr bwMode="auto">
                <a:xfrm>
                  <a:off x="5513636" y="1459469"/>
                  <a:ext cx="2266885" cy="5334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171450" indent="-171450" algn="ct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400" b="1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软件自主开发</a:t>
                  </a:r>
                  <a:endParaRPr lang="en-US" altLang="zh-CN" sz="1200" dirty="0">
                    <a:solidFill>
                      <a:srgbClr val="0033CC"/>
                    </a:solidFill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为</a:t>
                  </a:r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B6</a:t>
                  </a: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带来收益 </a:t>
                  </a:r>
                  <a:r>
                    <a:rPr lang="en-US" altLang="zh-CN" sz="1200" dirty="0">
                      <a:solidFill>
                        <a:srgbClr val="0033CC"/>
                      </a:solidFill>
                    </a:rPr>
                    <a:t>500</a:t>
                  </a:r>
                  <a:r>
                    <a:rPr lang="zh-CN" altLang="en-US" sz="1200" dirty="0">
                      <a:solidFill>
                        <a:srgbClr val="0033CC"/>
                      </a:solidFill>
                    </a:rPr>
                    <a:t>万</a:t>
                  </a:r>
                  <a:r>
                    <a:rPr lang="en-US" altLang="zh-CN" sz="1200" dirty="0">
                      <a:solidFill>
                        <a:srgbClr val="0033CC"/>
                      </a:solidFill>
                    </a:rPr>
                    <a:t>+</a:t>
                  </a:r>
                </a:p>
              </p:txBody>
            </p:sp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6367" y="884667"/>
                  <a:ext cx="641422" cy="521786"/>
                </a:xfrm>
                <a:prstGeom prst="rect">
                  <a:avLst/>
                </a:prstGeom>
              </p:spPr>
            </p:pic>
          </p:grpSp>
          <p:grpSp>
            <p:nvGrpSpPr>
              <p:cNvPr id="8" name="组合 22"/>
              <p:cNvGrpSpPr/>
              <p:nvPr/>
            </p:nvGrpSpPr>
            <p:grpSpPr>
              <a:xfrm>
                <a:off x="3159213" y="876690"/>
                <a:ext cx="2358390" cy="1136015"/>
                <a:chOff x="3159213" y="876690"/>
                <a:chExt cx="2358390" cy="1136015"/>
              </a:xfrm>
            </p:grpSpPr>
            <p:sp>
              <p:nvSpPr>
                <p:cNvPr id="106" name="TextBox 163"/>
                <p:cNvSpPr txBox="1"/>
                <p:nvPr/>
              </p:nvSpPr>
              <p:spPr bwMode="auto">
                <a:xfrm>
                  <a:off x="3159213" y="1479305"/>
                  <a:ext cx="2358390" cy="5334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171450" indent="-171450" algn="ct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400" b="1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智能制造、大数据应用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稼动提升 </a:t>
                  </a:r>
                  <a:r>
                    <a:rPr lang="en-US" altLang="zh-CN" sz="1200" dirty="0">
                      <a:solidFill>
                        <a:srgbClr val="0033CC"/>
                      </a:solidFill>
                    </a:rPr>
                    <a:t>1.49% ↑  </a:t>
                  </a:r>
                  <a:r>
                    <a:rPr lang="zh-CN" altLang="en-US" sz="1200" dirty="0">
                      <a:solidFill>
                        <a:srgbClr val="404040"/>
                      </a:solidFill>
                    </a:rPr>
                    <a:t>产能</a:t>
                  </a:r>
                  <a:r>
                    <a:rPr lang="zh-CN" altLang="en-US" sz="1200" dirty="0">
                      <a:solidFill>
                        <a:srgbClr val="0033CC"/>
                      </a:solidFill>
                    </a:rPr>
                    <a:t> </a:t>
                  </a:r>
                  <a:r>
                    <a:rPr lang="en-US" altLang="zh-CN" sz="1200" dirty="0">
                      <a:solidFill>
                        <a:srgbClr val="0033CC"/>
                      </a:solidFill>
                    </a:rPr>
                    <a:t>1.5K ↑</a:t>
                  </a:r>
                  <a:endParaRPr lang="zh-CN" altLang="en-US" sz="1200" dirty="0">
                    <a:solidFill>
                      <a:srgbClr val="0033CC"/>
                    </a:solidFill>
                  </a:endParaRPr>
                </a:p>
              </p:txBody>
            </p:sp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lum bright="-2000" contrast="55000"/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-40000" contrast="-2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8996" y="876690"/>
                  <a:ext cx="678793" cy="598765"/>
                </a:xfrm>
                <a:prstGeom prst="rect">
                  <a:avLst/>
                </a:prstGeom>
              </p:spPr>
            </p:pic>
          </p:grpSp>
          <p:sp>
            <p:nvSpPr>
              <p:cNvPr id="24" name="矩形 23"/>
              <p:cNvSpPr/>
              <p:nvPr/>
            </p:nvSpPr>
            <p:spPr>
              <a:xfrm>
                <a:off x="469641" y="785712"/>
                <a:ext cx="7774767" cy="129131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>
              <a:off x="3047403" y="779194"/>
              <a:ext cx="0" cy="129783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628696" y="779194"/>
              <a:ext cx="0" cy="129783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文本框 94"/>
          <p:cNvSpPr txBox="1"/>
          <p:nvPr/>
        </p:nvSpPr>
        <p:spPr>
          <a:xfrm>
            <a:off x="214282" y="3643320"/>
            <a:ext cx="8852687" cy="10863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lnSpc>
                <a:spcPct val="13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539750"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智力资本积累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39750" algn="l"/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技术报告：</a:t>
            </a:r>
            <a:r>
              <a:rPr lang="zh-CN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《常规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Remain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改善技术报告</a:t>
            </a:r>
            <a:r>
              <a:rPr lang="zh-CN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》《竖线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Mura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改善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8D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报告</a:t>
            </a:r>
            <a:r>
              <a:rPr lang="zh-CN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》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39750" algn="l"/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经验总结：</a:t>
            </a:r>
            <a:r>
              <a:rPr lang="zh-CN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B6 Photo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常规不良白皮书</a:t>
            </a:r>
            <a:r>
              <a:rPr lang="zh-CN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》</a:t>
            </a:r>
            <a:r>
              <a:rPr lang="zh-CN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《</a:t>
            </a: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Track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型不良数据库</a:t>
            </a:r>
            <a:r>
              <a:rPr lang="zh-CN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》</a:t>
            </a:r>
          </a:p>
        </p:txBody>
      </p:sp>
      <p:grpSp>
        <p:nvGrpSpPr>
          <p:cNvPr id="9" name="组合 3"/>
          <p:cNvGrpSpPr/>
          <p:nvPr/>
        </p:nvGrpSpPr>
        <p:grpSpPr>
          <a:xfrm>
            <a:off x="679450" y="791845"/>
            <a:ext cx="7774940" cy="1435100"/>
            <a:chOff x="1070" y="1247"/>
            <a:chExt cx="12244" cy="2260"/>
          </a:xfrm>
        </p:grpSpPr>
        <p:grpSp>
          <p:nvGrpSpPr>
            <p:cNvPr id="11" name="组合 26"/>
            <p:cNvGrpSpPr/>
            <p:nvPr/>
          </p:nvGrpSpPr>
          <p:grpSpPr>
            <a:xfrm>
              <a:off x="1070" y="1247"/>
              <a:ext cx="12244" cy="2261"/>
              <a:chOff x="469641" y="2182579"/>
              <a:chExt cx="7774767" cy="1436014"/>
            </a:xfrm>
          </p:grpSpPr>
          <p:grpSp>
            <p:nvGrpSpPr>
              <p:cNvPr id="12" name="组合 19"/>
              <p:cNvGrpSpPr/>
              <p:nvPr/>
            </p:nvGrpSpPr>
            <p:grpSpPr>
              <a:xfrm>
                <a:off x="752659" y="2182579"/>
                <a:ext cx="3255645" cy="1388110"/>
                <a:chOff x="3996585" y="176707"/>
                <a:chExt cx="3252346" cy="1603685"/>
              </a:xfrm>
            </p:grpSpPr>
            <p:sp>
              <p:nvSpPr>
                <p:cNvPr id="107" name="TextBox 163"/>
                <p:cNvSpPr txBox="1"/>
                <p:nvPr/>
              </p:nvSpPr>
              <p:spPr bwMode="auto">
                <a:xfrm>
                  <a:off x="5218356" y="311692"/>
                  <a:ext cx="2030575" cy="14687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171450" indent="-171450" algn="ct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400" b="1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Remain Defect </a:t>
                  </a:r>
                </a:p>
                <a:p>
                  <a:pPr algn="l">
                    <a:lnSpc>
                      <a:spcPct val="120000"/>
                    </a:lnSpc>
                  </a:pPr>
                  <a:r>
                    <a:rPr lang="en-US" altLang="zh-CN" sz="1200" dirty="0">
                      <a:solidFill>
                        <a:schemeClr val="tx1"/>
                      </a:solidFill>
                    </a:rPr>
                    <a:t>N-Gate</a:t>
                  </a:r>
                  <a:r>
                    <a:rPr lang="en-US" altLang="zh-CN" sz="1200" dirty="0">
                      <a:solidFill>
                        <a:srgbClr val="C00000"/>
                      </a:solidFill>
                    </a:rPr>
                    <a:t> 1.12 →</a:t>
                  </a:r>
                  <a:r>
                    <a:rPr lang="en-US" altLang="zh-CN" sz="1200" dirty="0">
                      <a:solidFill>
                        <a:srgbClr val="0033CC"/>
                      </a:solidFill>
                    </a:rPr>
                    <a:t>0.69</a:t>
                  </a:r>
                  <a:endParaRPr lang="en-US" altLang="zh-CN" sz="1200" dirty="0">
                    <a:solidFill>
                      <a:srgbClr val="C00000"/>
                    </a:solidFill>
                  </a:endParaRPr>
                </a:p>
                <a:p>
                  <a:pPr algn="l">
                    <a:lnSpc>
                      <a:spcPct val="120000"/>
                    </a:lnSpc>
                  </a:pPr>
                  <a:r>
                    <a:rPr lang="en-US" altLang="zh-CN" sz="1200" dirty="0">
                      <a:solidFill>
                        <a:schemeClr val="tx1"/>
                      </a:solidFill>
                    </a:rPr>
                    <a:t>ACT</a:t>
                  </a:r>
                  <a:r>
                    <a:rPr lang="en-US" altLang="zh-CN" sz="1200" dirty="0">
                      <a:solidFill>
                        <a:srgbClr val="C00000"/>
                      </a:solidFill>
                    </a:rPr>
                    <a:t>  3.27→</a:t>
                  </a:r>
                  <a:r>
                    <a:rPr lang="en-US" altLang="zh-CN" sz="1200" dirty="0">
                      <a:solidFill>
                        <a:srgbClr val="0033CC"/>
                      </a:solidFill>
                    </a:rPr>
                    <a:t>1.15</a:t>
                  </a:r>
                </a:p>
                <a:p>
                  <a:pPr algn="l">
                    <a:lnSpc>
                      <a:spcPct val="120000"/>
                    </a:lnSpc>
                  </a:pPr>
                  <a:r>
                    <a:rPr lang="en-US" altLang="zh-CN" sz="1200" dirty="0">
                      <a:solidFill>
                        <a:schemeClr val="tx1"/>
                      </a:solidFill>
                    </a:rPr>
                    <a:t>LS</a:t>
                  </a:r>
                  <a:r>
                    <a:rPr lang="en-US" altLang="zh-CN" sz="1200" dirty="0">
                      <a:solidFill>
                        <a:srgbClr val="C00000"/>
                      </a:solidFill>
                    </a:rPr>
                    <a:t> 10.94 →</a:t>
                  </a:r>
                  <a:r>
                    <a:rPr lang="en-US" altLang="zh-CN" sz="1200" dirty="0">
                      <a:solidFill>
                        <a:srgbClr val="0033CC"/>
                      </a:solidFill>
                    </a:rPr>
                    <a:t>1.74</a:t>
                  </a:r>
                </a:p>
                <a:p>
                  <a:pPr algn="l">
                    <a:lnSpc>
                      <a:spcPct val="120000"/>
                    </a:lnSpc>
                  </a:pPr>
                  <a:r>
                    <a:rPr lang="en-US" altLang="zh-CN" sz="1200" dirty="0">
                      <a:solidFill>
                        <a:schemeClr val="tx1"/>
                      </a:solidFill>
                    </a:rPr>
                    <a:t>SD</a:t>
                  </a:r>
                  <a:r>
                    <a:rPr lang="en-US" altLang="zh-CN" sz="1200" dirty="0">
                      <a:solidFill>
                        <a:srgbClr val="C00000"/>
                      </a:solidFill>
                    </a:rPr>
                    <a:t> 1.55→</a:t>
                  </a:r>
                  <a:r>
                    <a:rPr lang="en-US" altLang="zh-CN" sz="1200" dirty="0">
                      <a:solidFill>
                        <a:srgbClr val="0033CC"/>
                      </a:solidFill>
                    </a:rPr>
                    <a:t>1.02</a:t>
                  </a:r>
                </a:p>
              </p:txBody>
            </p:sp>
            <p:pic>
              <p:nvPicPr>
                <p:cNvPr id="3" name="图片 2"/>
                <p:cNvPicPr preferRelativeResize="0"/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749166">
                  <a:off x="3748760" y="424532"/>
                  <a:ext cx="1423963" cy="928313"/>
                </a:xfrm>
                <a:prstGeom prst="rect">
                  <a:avLst/>
                </a:prstGeom>
              </p:spPr>
            </p:pic>
          </p:grpSp>
          <p:sp>
            <p:nvSpPr>
              <p:cNvPr id="35" name="矩形 34"/>
              <p:cNvSpPr/>
              <p:nvPr/>
            </p:nvSpPr>
            <p:spPr>
              <a:xfrm>
                <a:off x="469641" y="2184040"/>
                <a:ext cx="7774767" cy="143455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"/>
            <p:cNvGrpSpPr/>
            <p:nvPr/>
          </p:nvGrpSpPr>
          <p:grpSpPr>
            <a:xfrm>
              <a:off x="7120" y="1354"/>
              <a:ext cx="6074" cy="2074"/>
              <a:chOff x="7120" y="1354"/>
              <a:chExt cx="6074" cy="2074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120" y="1354"/>
                <a:ext cx="6074" cy="20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8223" y="1354"/>
                <a:ext cx="3868" cy="43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 anchor="t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2018 PR Remain Defect Trend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9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四、总结与展望</a:t>
            </a:r>
          </a:p>
        </p:txBody>
      </p:sp>
      <p:sp>
        <p:nvSpPr>
          <p:cNvPr id="8" name="矩形 7"/>
          <p:cNvSpPr/>
          <p:nvPr/>
        </p:nvSpPr>
        <p:spPr>
          <a:xfrm>
            <a:off x="635" y="820420"/>
            <a:ext cx="9142095" cy="668020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方正宋黑简体" panose="02000000000000000000" charset="-122"/>
                <a:sym typeface="+mn-ea"/>
              </a:rPr>
              <a:t>未来的智能工厂应该是这样的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3101580" y="1761402"/>
            <a:ext cx="2578894" cy="2570559"/>
            <a:chOff x="4135440" y="1965841"/>
            <a:chExt cx="3438525" cy="3427412"/>
          </a:xfrm>
          <a:solidFill>
            <a:srgbClr val="3F8ADF"/>
          </a:solidFill>
        </p:grpSpPr>
        <p:sp>
          <p:nvSpPr>
            <p:cNvPr id="41" name="稻壳儿小白白(http://dwz.cn/Wu2UP)"/>
            <p:cNvSpPr>
              <a:spLocks noChangeArrowheads="1"/>
            </p:cNvSpPr>
            <p:nvPr/>
          </p:nvSpPr>
          <p:spPr bwMode="auto">
            <a:xfrm rot="20751297">
              <a:off x="4135440" y="2207141"/>
              <a:ext cx="1589087" cy="3178175"/>
            </a:xfrm>
            <a:prstGeom prst="moon">
              <a:avLst>
                <a:gd name="adj" fmla="val 15190"/>
              </a:avLst>
            </a:prstGeom>
            <a:grpFill/>
            <a:ln w="3175">
              <a:solidFill>
                <a:srgbClr val="F8F8F8"/>
              </a:solidFill>
              <a:miter lim="800000"/>
            </a:ln>
          </p:spPr>
          <p:txBody>
            <a:bodyPr lIns="84673" tIns="42337" rIns="84673" bIns="42337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2" name="稻壳儿小白白(http://dwz.cn/Wu2UP)"/>
            <p:cNvSpPr>
              <a:spLocks noChangeArrowheads="1"/>
            </p:cNvSpPr>
            <p:nvPr/>
          </p:nvSpPr>
          <p:spPr bwMode="auto">
            <a:xfrm rot="4551297">
              <a:off x="4948240" y="1172091"/>
              <a:ext cx="1589087" cy="3176588"/>
            </a:xfrm>
            <a:prstGeom prst="moon">
              <a:avLst>
                <a:gd name="adj" fmla="val 15190"/>
              </a:avLst>
            </a:prstGeom>
            <a:grpFill/>
            <a:ln w="3175">
              <a:solidFill>
                <a:srgbClr val="F8F8F8"/>
              </a:solidFill>
              <a:miter lim="800000"/>
            </a:ln>
          </p:spPr>
          <p:txBody>
            <a:bodyPr lIns="84673" tIns="42337" rIns="84673" bIns="42337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3" name="稻壳儿小白白(http://dwz.cn/Wu2UP)"/>
            <p:cNvSpPr>
              <a:spLocks noChangeArrowheads="1"/>
            </p:cNvSpPr>
            <p:nvPr/>
          </p:nvSpPr>
          <p:spPr bwMode="auto">
            <a:xfrm rot="9951297">
              <a:off x="5984877" y="1986479"/>
              <a:ext cx="1589088" cy="3178175"/>
            </a:xfrm>
            <a:prstGeom prst="moon">
              <a:avLst>
                <a:gd name="adj" fmla="val 15190"/>
              </a:avLst>
            </a:prstGeom>
            <a:grpFill/>
            <a:ln w="3175">
              <a:solidFill>
                <a:srgbClr val="F8F8F8"/>
              </a:solidFill>
              <a:miter lim="800000"/>
            </a:ln>
          </p:spPr>
          <p:txBody>
            <a:bodyPr lIns="84673" tIns="42337" rIns="84673" bIns="42337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稻壳儿小白白(http://dwz.cn/Wu2UP)"/>
            <p:cNvSpPr>
              <a:spLocks noChangeArrowheads="1"/>
            </p:cNvSpPr>
            <p:nvPr/>
          </p:nvSpPr>
          <p:spPr bwMode="auto">
            <a:xfrm rot="15351297">
              <a:off x="5184777" y="3010416"/>
              <a:ext cx="1589087" cy="3176588"/>
            </a:xfrm>
            <a:prstGeom prst="moon">
              <a:avLst>
                <a:gd name="adj" fmla="val 15190"/>
              </a:avLst>
            </a:prstGeom>
            <a:grpFill/>
            <a:ln w="3175">
              <a:solidFill>
                <a:srgbClr val="F8F8F8"/>
              </a:solidFill>
              <a:miter lim="800000"/>
            </a:ln>
          </p:spPr>
          <p:txBody>
            <a:bodyPr lIns="84673" tIns="42337" rIns="84673" bIns="42337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4"/>
          <p:cNvGrpSpPr/>
          <p:nvPr/>
        </p:nvGrpSpPr>
        <p:grpSpPr>
          <a:xfrm>
            <a:off x="5257800" y="1649096"/>
            <a:ext cx="3820160" cy="1065530"/>
            <a:chOff x="8280" y="2532"/>
            <a:chExt cx="6016" cy="1678"/>
          </a:xfrm>
        </p:grpSpPr>
        <p:sp>
          <p:nvSpPr>
            <p:cNvPr id="73" name="稻壳儿小白白(http://dwz.cn/Wu2UP)"/>
            <p:cNvSpPr>
              <a:spLocks noChangeShapeType="1"/>
            </p:cNvSpPr>
            <p:nvPr/>
          </p:nvSpPr>
          <p:spPr bwMode="auto">
            <a:xfrm flipH="1">
              <a:off x="8280" y="3289"/>
              <a:ext cx="1221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71" tIns="34286" rIns="68571" bIns="34286"/>
            <a:lstStyle/>
            <a:p>
              <a:endParaRPr lang="zh-CN" altLang="en-US"/>
            </a:p>
          </p:txBody>
        </p:sp>
        <p:grpSp>
          <p:nvGrpSpPr>
            <p:cNvPr id="4" name="组合 17"/>
            <p:cNvGrpSpPr/>
            <p:nvPr/>
          </p:nvGrpSpPr>
          <p:grpSpPr>
            <a:xfrm>
              <a:off x="9816" y="2532"/>
              <a:ext cx="3559" cy="573"/>
              <a:chOff x="8409464" y="3860948"/>
              <a:chExt cx="3013287" cy="485140"/>
            </a:xfrm>
          </p:grpSpPr>
          <p:sp>
            <p:nvSpPr>
              <p:cNvPr id="38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9190937" y="4059068"/>
                <a:ext cx="2231814" cy="287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sz="1400" b="1" dirty="0">
                    <a:solidFill>
                      <a:srgbClr val="445469"/>
                    </a:solidFill>
                    <a:sym typeface="Arial" panose="020B0604020202020204" pitchFamily="34" charset="0"/>
                  </a:rPr>
                  <a:t>智能决策</a:t>
                </a:r>
              </a:p>
            </p:txBody>
          </p:sp>
          <p:sp>
            <p:nvSpPr>
              <p:cNvPr id="78" name="KSO_Shape"/>
              <p:cNvSpPr/>
              <p:nvPr/>
            </p:nvSpPr>
            <p:spPr bwMode="auto">
              <a:xfrm>
                <a:off x="8409464" y="3860948"/>
                <a:ext cx="664688" cy="485051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8ADF"/>
              </a:solidFill>
              <a:ln>
                <a:noFill/>
              </a:ln>
            </p:spPr>
            <p:txBody>
              <a:bodyPr lIns="98723" tIns="49362" rIns="98723" bIns="49362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dirty="0">
                  <a:solidFill>
                    <a:srgbClr val="E74C2E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9816" y="3258"/>
              <a:ext cx="4481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 algn="l" eaLnBrk="1" hangingPunct="1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不良图片智能识别</a:t>
              </a:r>
              <a:r>
                <a:rPr lang="en-US" altLang="zh-CN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--</a:t>
              </a: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面板界的图像算法</a:t>
              </a:r>
            </a:p>
            <a:p>
              <a:pPr marL="171450" indent="-171450" algn="l" eaLnBrk="1" hangingPunct="1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人机一体化</a:t>
              </a:r>
              <a:r>
                <a:rPr lang="en-US" altLang="zh-CN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:</a:t>
              </a: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机器的智能和人的智能相得益彰</a:t>
              </a:r>
            </a:p>
            <a:p>
              <a:pPr marL="171450" indent="-171450" algn="l" eaLnBrk="1" hangingPunct="1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更快</a:t>
              </a:r>
              <a:r>
                <a:rPr lang="en-US" altLang="zh-CN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,</a:t>
              </a: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更准</a:t>
              </a:r>
              <a:r>
                <a:rPr lang="en-US" altLang="zh-CN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,</a:t>
              </a: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更有效的工艺改善</a:t>
              </a:r>
            </a:p>
          </p:txBody>
        </p:sp>
      </p:grpSp>
      <p:grpSp>
        <p:nvGrpSpPr>
          <p:cNvPr id="5" name="组合 33"/>
          <p:cNvGrpSpPr/>
          <p:nvPr/>
        </p:nvGrpSpPr>
        <p:grpSpPr>
          <a:xfrm>
            <a:off x="5457825" y="3270250"/>
            <a:ext cx="3675380" cy="726440"/>
            <a:chOff x="5457825" y="3270250"/>
            <a:chExt cx="3675380" cy="726440"/>
          </a:xfrm>
        </p:grpSpPr>
        <p:sp>
          <p:nvSpPr>
            <p:cNvPr id="37" name="稻壳儿小白白(http://dwz.cn/Wu2UP)"/>
            <p:cNvSpPr>
              <a:spLocks noChangeShapeType="1"/>
            </p:cNvSpPr>
            <p:nvPr/>
          </p:nvSpPr>
          <p:spPr bwMode="auto">
            <a:xfrm flipH="1">
              <a:off x="5457825" y="3743325"/>
              <a:ext cx="775335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71" tIns="34286" rIns="68571" bIns="34286"/>
            <a:lstStyle/>
            <a:p>
              <a:endParaRPr lang="zh-CN" altLang="en-US"/>
            </a:p>
          </p:txBody>
        </p:sp>
        <p:grpSp>
          <p:nvGrpSpPr>
            <p:cNvPr id="6" name="组合 6"/>
            <p:cNvGrpSpPr/>
            <p:nvPr/>
          </p:nvGrpSpPr>
          <p:grpSpPr>
            <a:xfrm>
              <a:off x="6288405" y="3270250"/>
              <a:ext cx="2844800" cy="726440"/>
              <a:chOff x="9903" y="5150"/>
              <a:chExt cx="4480" cy="1144"/>
            </a:xfrm>
          </p:grpSpPr>
          <p:sp>
            <p:nvSpPr>
              <p:cNvPr id="47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10835" y="5491"/>
                <a:ext cx="2636" cy="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sz="1400" b="1" dirty="0">
                    <a:solidFill>
                      <a:srgbClr val="445469"/>
                    </a:solidFill>
                    <a:sym typeface="Arial" panose="020B0604020202020204" pitchFamily="34" charset="0"/>
                  </a:rPr>
                  <a:t>大数据平台</a:t>
                </a:r>
              </a:p>
            </p:txBody>
          </p:sp>
          <p:sp>
            <p:nvSpPr>
              <p:cNvPr id="50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9903" y="5980"/>
                <a:ext cx="4481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171450" indent="-171450" algn="l" eaLnBrk="1" hangingPunct="1">
                  <a:lnSpc>
                    <a:spcPct val="130000"/>
                  </a:lnSpc>
                  <a:spcBef>
                    <a:spcPts val="2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sz="1000" b="1" dirty="0">
                    <a:solidFill>
                      <a:srgbClr val="445469"/>
                    </a:solidFill>
                    <a:sym typeface="Arial" panose="020B0604020202020204" pitchFamily="34" charset="0"/>
                  </a:rPr>
                  <a:t>工厂数据可视化</a:t>
                </a:r>
                <a:r>
                  <a:rPr lang="en-US" altLang="zh-CN" sz="1000" b="1" dirty="0">
                    <a:solidFill>
                      <a:srgbClr val="445469"/>
                    </a:solidFill>
                    <a:sym typeface="Arial" panose="020B0604020202020204" pitchFamily="34" charset="0"/>
                  </a:rPr>
                  <a:t>,</a:t>
                </a:r>
                <a:r>
                  <a:rPr lang="zh-CN" altLang="en-US" sz="1000" b="1" dirty="0">
                    <a:solidFill>
                      <a:srgbClr val="445469"/>
                    </a:solidFill>
                    <a:sym typeface="Arial" panose="020B0604020202020204" pitchFamily="34" charset="0"/>
                  </a:rPr>
                  <a:t>透明化，实时化</a:t>
                </a:r>
              </a:p>
            </p:txBody>
          </p:sp>
          <p:sp>
            <p:nvSpPr>
              <p:cNvPr id="2050" name="钟"/>
              <p:cNvSpPr/>
              <p:nvPr/>
            </p:nvSpPr>
            <p:spPr bwMode="auto">
              <a:xfrm>
                <a:off x="10045" y="5150"/>
                <a:ext cx="680" cy="680"/>
              </a:xfrm>
              <a:custGeom>
                <a:avLst/>
                <a:gdLst/>
                <a:ahLst/>
                <a:cxnLst/>
                <a:rect l="0" t="0" r="r" b="b"/>
                <a:pathLst>
                  <a:path w="4629150" h="4629150">
                    <a:moveTo>
                      <a:pt x="2317164" y="3859790"/>
                    </a:moveTo>
                    <a:cubicBezTo>
                      <a:pt x="2297115" y="3859790"/>
                      <a:pt x="2280107" y="3866979"/>
                      <a:pt x="2266139" y="3881358"/>
                    </a:cubicBezTo>
                    <a:cubicBezTo>
                      <a:pt x="2252171" y="3895737"/>
                      <a:pt x="2245187" y="3914594"/>
                      <a:pt x="2245187" y="3937929"/>
                    </a:cubicBezTo>
                    <a:cubicBezTo>
                      <a:pt x="2245187" y="3953212"/>
                      <a:pt x="2248432" y="3967838"/>
                      <a:pt x="2254923" y="3981806"/>
                    </a:cubicBezTo>
                    <a:cubicBezTo>
                      <a:pt x="2261414" y="3995774"/>
                      <a:pt x="2270494" y="4006414"/>
                      <a:pt x="2282161" y="4013727"/>
                    </a:cubicBezTo>
                    <a:cubicBezTo>
                      <a:pt x="2293829" y="4021040"/>
                      <a:pt x="2306071" y="4024696"/>
                      <a:pt x="2318889" y="4024696"/>
                    </a:cubicBezTo>
                    <a:cubicBezTo>
                      <a:pt x="2337623" y="4024696"/>
                      <a:pt x="2353727" y="4017137"/>
                      <a:pt x="2367203" y="4002018"/>
                    </a:cubicBezTo>
                    <a:cubicBezTo>
                      <a:pt x="2380678" y="3986900"/>
                      <a:pt x="2387415" y="3966359"/>
                      <a:pt x="2387415" y="3940394"/>
                    </a:cubicBezTo>
                    <a:cubicBezTo>
                      <a:pt x="2387415" y="3915416"/>
                      <a:pt x="2380760" y="3895737"/>
                      <a:pt x="2367449" y="3881358"/>
                    </a:cubicBezTo>
                    <a:cubicBezTo>
                      <a:pt x="2354138" y="3866979"/>
                      <a:pt x="2337376" y="3859790"/>
                      <a:pt x="2317164" y="3859790"/>
                    </a:cubicBezTo>
                    <a:close/>
                    <a:moveTo>
                      <a:pt x="2323819" y="3692172"/>
                    </a:moveTo>
                    <a:cubicBezTo>
                      <a:pt x="2352248" y="3692172"/>
                      <a:pt x="2375542" y="3700142"/>
                      <a:pt x="2393701" y="3716082"/>
                    </a:cubicBezTo>
                    <a:cubicBezTo>
                      <a:pt x="2411860" y="3732023"/>
                      <a:pt x="2422746" y="3754043"/>
                      <a:pt x="2426362" y="3782144"/>
                    </a:cubicBezTo>
                    <a:lnTo>
                      <a:pt x="2382239" y="3785594"/>
                    </a:lnTo>
                    <a:cubicBezTo>
                      <a:pt x="2378295" y="3768175"/>
                      <a:pt x="2372708" y="3755522"/>
                      <a:pt x="2365477" y="3747634"/>
                    </a:cubicBezTo>
                    <a:cubicBezTo>
                      <a:pt x="2353481" y="3734980"/>
                      <a:pt x="2338691" y="3728654"/>
                      <a:pt x="2321108" y="3728654"/>
                    </a:cubicBezTo>
                    <a:cubicBezTo>
                      <a:pt x="2306975" y="3728654"/>
                      <a:pt x="2294568" y="3732598"/>
                      <a:pt x="2283887" y="3740486"/>
                    </a:cubicBezTo>
                    <a:cubicBezTo>
                      <a:pt x="2269919" y="3750674"/>
                      <a:pt x="2258908" y="3765546"/>
                      <a:pt x="2250856" y="3785101"/>
                    </a:cubicBezTo>
                    <a:cubicBezTo>
                      <a:pt x="2242804" y="3804657"/>
                      <a:pt x="2238614" y="3832511"/>
                      <a:pt x="2238285" y="3868664"/>
                    </a:cubicBezTo>
                    <a:cubicBezTo>
                      <a:pt x="2248966" y="3852395"/>
                      <a:pt x="2262031" y="3840317"/>
                      <a:pt x="2277478" y="3832429"/>
                    </a:cubicBezTo>
                    <a:cubicBezTo>
                      <a:pt x="2292925" y="3824541"/>
                      <a:pt x="2309112" y="3820597"/>
                      <a:pt x="2326038" y="3820597"/>
                    </a:cubicBezTo>
                    <a:cubicBezTo>
                      <a:pt x="2355617" y="3820597"/>
                      <a:pt x="2380801" y="3831484"/>
                      <a:pt x="2401589" y="3853258"/>
                    </a:cubicBezTo>
                    <a:cubicBezTo>
                      <a:pt x="2422377" y="3875032"/>
                      <a:pt x="2432771" y="3903173"/>
                      <a:pt x="2432771" y="3937683"/>
                    </a:cubicBezTo>
                    <a:cubicBezTo>
                      <a:pt x="2432771" y="3960361"/>
                      <a:pt x="2427882" y="3981436"/>
                      <a:pt x="2418104" y="4000909"/>
                    </a:cubicBezTo>
                    <a:cubicBezTo>
                      <a:pt x="2408326" y="4020382"/>
                      <a:pt x="2394892" y="4035296"/>
                      <a:pt x="2377802" y="4045648"/>
                    </a:cubicBezTo>
                    <a:cubicBezTo>
                      <a:pt x="2360712" y="4056001"/>
                      <a:pt x="2341320" y="4061178"/>
                      <a:pt x="2319629" y="4061178"/>
                    </a:cubicBezTo>
                    <a:cubicBezTo>
                      <a:pt x="2282654" y="4061178"/>
                      <a:pt x="2252500" y="4047579"/>
                      <a:pt x="2229164" y="4020382"/>
                    </a:cubicBezTo>
                    <a:cubicBezTo>
                      <a:pt x="2205829" y="3993186"/>
                      <a:pt x="2194162" y="3948364"/>
                      <a:pt x="2194162" y="3885919"/>
                    </a:cubicBezTo>
                    <a:cubicBezTo>
                      <a:pt x="2194162" y="3816078"/>
                      <a:pt x="2207062" y="3765300"/>
                      <a:pt x="2232862" y="3733584"/>
                    </a:cubicBezTo>
                    <a:cubicBezTo>
                      <a:pt x="2255375" y="3705976"/>
                      <a:pt x="2285694" y="3692172"/>
                      <a:pt x="2323819" y="3692172"/>
                    </a:cubicBezTo>
                    <a:close/>
                    <a:moveTo>
                      <a:pt x="3020074" y="3489300"/>
                    </a:moveTo>
                    <a:lnTo>
                      <a:pt x="3199770" y="3489300"/>
                    </a:lnTo>
                    <a:lnTo>
                      <a:pt x="3199770" y="3531698"/>
                    </a:lnTo>
                    <a:lnTo>
                      <a:pt x="3055570" y="3531698"/>
                    </a:lnTo>
                    <a:lnTo>
                      <a:pt x="3036097" y="3628817"/>
                    </a:lnTo>
                    <a:cubicBezTo>
                      <a:pt x="3057788" y="3613699"/>
                      <a:pt x="3080548" y="3606140"/>
                      <a:pt x="3104376" y="3606140"/>
                    </a:cubicBezTo>
                    <a:cubicBezTo>
                      <a:pt x="3135928" y="3606140"/>
                      <a:pt x="3162549" y="3617068"/>
                      <a:pt x="3184241" y="3638924"/>
                    </a:cubicBezTo>
                    <a:cubicBezTo>
                      <a:pt x="3205933" y="3660780"/>
                      <a:pt x="3216779" y="3688880"/>
                      <a:pt x="3216779" y="3723225"/>
                    </a:cubicBezTo>
                    <a:cubicBezTo>
                      <a:pt x="3216779" y="3755927"/>
                      <a:pt x="3207247" y="3784192"/>
                      <a:pt x="3188185" y="3808020"/>
                    </a:cubicBezTo>
                    <a:cubicBezTo>
                      <a:pt x="3165014" y="3837271"/>
                      <a:pt x="3133381" y="3851897"/>
                      <a:pt x="3093284" y="3851897"/>
                    </a:cubicBezTo>
                    <a:cubicBezTo>
                      <a:pt x="3060418" y="3851897"/>
                      <a:pt x="3033591" y="3842694"/>
                      <a:pt x="3012803" y="3824289"/>
                    </a:cubicBezTo>
                    <a:cubicBezTo>
                      <a:pt x="2992015" y="3805884"/>
                      <a:pt x="2980142" y="3781481"/>
                      <a:pt x="2977184" y="3751080"/>
                    </a:cubicBezTo>
                    <a:lnTo>
                      <a:pt x="3023772" y="3747136"/>
                    </a:lnTo>
                    <a:cubicBezTo>
                      <a:pt x="3027223" y="3769813"/>
                      <a:pt x="3035234" y="3786863"/>
                      <a:pt x="3047805" y="3798284"/>
                    </a:cubicBezTo>
                    <a:cubicBezTo>
                      <a:pt x="3060377" y="3809705"/>
                      <a:pt x="3075536" y="3815415"/>
                      <a:pt x="3093284" y="3815415"/>
                    </a:cubicBezTo>
                    <a:cubicBezTo>
                      <a:pt x="3114647" y="3815415"/>
                      <a:pt x="3132723" y="3807363"/>
                      <a:pt x="3147513" y="3791258"/>
                    </a:cubicBezTo>
                    <a:cubicBezTo>
                      <a:pt x="3162303" y="3775154"/>
                      <a:pt x="3169698" y="3753791"/>
                      <a:pt x="3169698" y="3727169"/>
                    </a:cubicBezTo>
                    <a:cubicBezTo>
                      <a:pt x="3169698" y="3701862"/>
                      <a:pt x="3162590" y="3681896"/>
                      <a:pt x="3148376" y="3667271"/>
                    </a:cubicBezTo>
                    <a:cubicBezTo>
                      <a:pt x="3134161" y="3652645"/>
                      <a:pt x="3115551" y="3645333"/>
                      <a:pt x="3092544" y="3645333"/>
                    </a:cubicBezTo>
                    <a:cubicBezTo>
                      <a:pt x="3078248" y="3645333"/>
                      <a:pt x="3065348" y="3648578"/>
                      <a:pt x="3053844" y="3655069"/>
                    </a:cubicBezTo>
                    <a:cubicBezTo>
                      <a:pt x="3042341" y="3661560"/>
                      <a:pt x="3033303" y="3669982"/>
                      <a:pt x="3026730" y="3680335"/>
                    </a:cubicBezTo>
                    <a:lnTo>
                      <a:pt x="2985072" y="3674912"/>
                    </a:lnTo>
                    <a:lnTo>
                      <a:pt x="3020074" y="3489300"/>
                    </a:lnTo>
                    <a:close/>
                    <a:moveTo>
                      <a:pt x="1418041" y="3489054"/>
                    </a:moveTo>
                    <a:lnTo>
                      <a:pt x="1651967" y="3489054"/>
                    </a:lnTo>
                    <a:lnTo>
                      <a:pt x="1651967" y="3523563"/>
                    </a:lnTo>
                    <a:cubicBezTo>
                      <a:pt x="1628960" y="3548049"/>
                      <a:pt x="1606159" y="3580586"/>
                      <a:pt x="1583564" y="3621176"/>
                    </a:cubicBezTo>
                    <a:cubicBezTo>
                      <a:pt x="1560968" y="3661766"/>
                      <a:pt x="1543508" y="3703506"/>
                      <a:pt x="1531183" y="3746396"/>
                    </a:cubicBezTo>
                    <a:cubicBezTo>
                      <a:pt x="1522309" y="3776633"/>
                      <a:pt x="1516640" y="3809746"/>
                      <a:pt x="1514175" y="3845734"/>
                    </a:cubicBezTo>
                    <a:lnTo>
                      <a:pt x="1468573" y="3845734"/>
                    </a:lnTo>
                    <a:cubicBezTo>
                      <a:pt x="1469066" y="3817305"/>
                      <a:pt x="1474653" y="3782960"/>
                      <a:pt x="1485335" y="3742699"/>
                    </a:cubicBezTo>
                    <a:cubicBezTo>
                      <a:pt x="1496017" y="3702438"/>
                      <a:pt x="1511340" y="3663614"/>
                      <a:pt x="1531307" y="3626229"/>
                    </a:cubicBezTo>
                    <a:cubicBezTo>
                      <a:pt x="1551273" y="3588844"/>
                      <a:pt x="1572513" y="3557333"/>
                      <a:pt x="1595026" y="3531698"/>
                    </a:cubicBezTo>
                    <a:lnTo>
                      <a:pt x="1418041" y="3531698"/>
                    </a:lnTo>
                    <a:lnTo>
                      <a:pt x="1418041" y="3489054"/>
                    </a:lnTo>
                    <a:close/>
                    <a:moveTo>
                      <a:pt x="960894" y="3097227"/>
                    </a:moveTo>
                    <a:cubicBezTo>
                      <a:pt x="940024" y="3097227"/>
                      <a:pt x="922728" y="3104129"/>
                      <a:pt x="909007" y="3117933"/>
                    </a:cubicBezTo>
                    <a:cubicBezTo>
                      <a:pt x="895285" y="3131737"/>
                      <a:pt x="888424" y="3148991"/>
                      <a:pt x="888424" y="3169697"/>
                    </a:cubicBezTo>
                    <a:cubicBezTo>
                      <a:pt x="888424" y="3182351"/>
                      <a:pt x="891423" y="3194593"/>
                      <a:pt x="897421" y="3206425"/>
                    </a:cubicBezTo>
                    <a:cubicBezTo>
                      <a:pt x="903420" y="3218257"/>
                      <a:pt x="912335" y="3227418"/>
                      <a:pt x="924166" y="3233910"/>
                    </a:cubicBezTo>
                    <a:cubicBezTo>
                      <a:pt x="935998" y="3240401"/>
                      <a:pt x="948734" y="3243646"/>
                      <a:pt x="962373" y="3243646"/>
                    </a:cubicBezTo>
                    <a:cubicBezTo>
                      <a:pt x="983572" y="3243646"/>
                      <a:pt x="1001073" y="3236826"/>
                      <a:pt x="1014877" y="3223187"/>
                    </a:cubicBezTo>
                    <a:cubicBezTo>
                      <a:pt x="1028681" y="3209547"/>
                      <a:pt x="1035583" y="3192211"/>
                      <a:pt x="1035583" y="3171176"/>
                    </a:cubicBezTo>
                    <a:cubicBezTo>
                      <a:pt x="1035583" y="3149813"/>
                      <a:pt x="1028476" y="3132148"/>
                      <a:pt x="1014261" y="3118179"/>
                    </a:cubicBezTo>
                    <a:cubicBezTo>
                      <a:pt x="1000046" y="3104211"/>
                      <a:pt x="982257" y="3097227"/>
                      <a:pt x="960894" y="3097227"/>
                    </a:cubicBezTo>
                    <a:close/>
                    <a:moveTo>
                      <a:pt x="3691180" y="2983839"/>
                    </a:moveTo>
                    <a:lnTo>
                      <a:pt x="3578039" y="3146773"/>
                    </a:lnTo>
                    <a:lnTo>
                      <a:pt x="3691180" y="3146773"/>
                    </a:lnTo>
                    <a:lnTo>
                      <a:pt x="3691180" y="2983839"/>
                    </a:lnTo>
                    <a:close/>
                    <a:moveTo>
                      <a:pt x="961634" y="2947604"/>
                    </a:moveTo>
                    <a:cubicBezTo>
                      <a:pt x="944708" y="2947604"/>
                      <a:pt x="930657" y="2953027"/>
                      <a:pt x="919483" y="2963872"/>
                    </a:cubicBezTo>
                    <a:cubicBezTo>
                      <a:pt x="908308" y="2974718"/>
                      <a:pt x="902721" y="2987700"/>
                      <a:pt x="902721" y="3002819"/>
                    </a:cubicBezTo>
                    <a:cubicBezTo>
                      <a:pt x="902721" y="3019909"/>
                      <a:pt x="908226" y="3033877"/>
                      <a:pt x="919236" y="3044723"/>
                    </a:cubicBezTo>
                    <a:cubicBezTo>
                      <a:pt x="930247" y="3055569"/>
                      <a:pt x="944543" y="3060992"/>
                      <a:pt x="962127" y="3060992"/>
                    </a:cubicBezTo>
                    <a:cubicBezTo>
                      <a:pt x="979217" y="3060992"/>
                      <a:pt x="993226" y="3055610"/>
                      <a:pt x="1004155" y="3044847"/>
                    </a:cubicBezTo>
                    <a:cubicBezTo>
                      <a:pt x="1015083" y="3034083"/>
                      <a:pt x="1020547" y="3020895"/>
                      <a:pt x="1020547" y="3005284"/>
                    </a:cubicBezTo>
                    <a:cubicBezTo>
                      <a:pt x="1020547" y="2989015"/>
                      <a:pt x="1014918" y="2975335"/>
                      <a:pt x="1003662" y="2964242"/>
                    </a:cubicBezTo>
                    <a:cubicBezTo>
                      <a:pt x="992405" y="2953150"/>
                      <a:pt x="978396" y="2947604"/>
                      <a:pt x="961634" y="2947604"/>
                    </a:cubicBezTo>
                    <a:close/>
                    <a:moveTo>
                      <a:pt x="3699315" y="2912601"/>
                    </a:moveTo>
                    <a:lnTo>
                      <a:pt x="3735550" y="2912601"/>
                    </a:lnTo>
                    <a:lnTo>
                      <a:pt x="3735550" y="3146773"/>
                    </a:lnTo>
                    <a:lnTo>
                      <a:pt x="3784356" y="3146773"/>
                    </a:lnTo>
                    <a:lnTo>
                      <a:pt x="3784356" y="3187445"/>
                    </a:lnTo>
                    <a:lnTo>
                      <a:pt x="3735550" y="3187445"/>
                    </a:lnTo>
                    <a:lnTo>
                      <a:pt x="3735550" y="3273965"/>
                    </a:lnTo>
                    <a:lnTo>
                      <a:pt x="3691180" y="3273965"/>
                    </a:lnTo>
                    <a:lnTo>
                      <a:pt x="3691180" y="3187445"/>
                    </a:lnTo>
                    <a:lnTo>
                      <a:pt x="3534409" y="3187445"/>
                    </a:lnTo>
                    <a:lnTo>
                      <a:pt x="3534409" y="3146773"/>
                    </a:lnTo>
                    <a:lnTo>
                      <a:pt x="3699315" y="2912601"/>
                    </a:lnTo>
                    <a:close/>
                    <a:moveTo>
                      <a:pt x="961141" y="2911122"/>
                    </a:moveTo>
                    <a:cubicBezTo>
                      <a:pt x="992692" y="2911122"/>
                      <a:pt x="1018082" y="2920284"/>
                      <a:pt x="1037308" y="2938607"/>
                    </a:cubicBezTo>
                    <a:cubicBezTo>
                      <a:pt x="1056535" y="2956929"/>
                      <a:pt x="1066148" y="2979237"/>
                      <a:pt x="1066148" y="3005530"/>
                    </a:cubicBezTo>
                    <a:cubicBezTo>
                      <a:pt x="1066148" y="3022292"/>
                      <a:pt x="1061753" y="3036877"/>
                      <a:pt x="1052961" y="3049284"/>
                    </a:cubicBezTo>
                    <a:cubicBezTo>
                      <a:pt x="1044169" y="3061690"/>
                      <a:pt x="1030817" y="3071263"/>
                      <a:pt x="1012905" y="3078000"/>
                    </a:cubicBezTo>
                    <a:cubicBezTo>
                      <a:pt x="1035090" y="3085231"/>
                      <a:pt x="1051975" y="3096899"/>
                      <a:pt x="1063560" y="3113003"/>
                    </a:cubicBezTo>
                    <a:cubicBezTo>
                      <a:pt x="1075146" y="3129107"/>
                      <a:pt x="1080938" y="3148334"/>
                      <a:pt x="1080938" y="3170683"/>
                    </a:cubicBezTo>
                    <a:cubicBezTo>
                      <a:pt x="1080938" y="3201577"/>
                      <a:pt x="1070010" y="3227542"/>
                      <a:pt x="1048154" y="3248576"/>
                    </a:cubicBezTo>
                    <a:cubicBezTo>
                      <a:pt x="1026298" y="3269610"/>
                      <a:pt x="997540" y="3280128"/>
                      <a:pt x="961880" y="3280128"/>
                    </a:cubicBezTo>
                    <a:cubicBezTo>
                      <a:pt x="926221" y="3280128"/>
                      <a:pt x="897463" y="3269569"/>
                      <a:pt x="875607" y="3248453"/>
                    </a:cubicBezTo>
                    <a:cubicBezTo>
                      <a:pt x="853751" y="3227336"/>
                      <a:pt x="842822" y="3201002"/>
                      <a:pt x="842822" y="3169451"/>
                    </a:cubicBezTo>
                    <a:cubicBezTo>
                      <a:pt x="842822" y="3145951"/>
                      <a:pt x="848779" y="3126273"/>
                      <a:pt x="860693" y="3110415"/>
                    </a:cubicBezTo>
                    <a:cubicBezTo>
                      <a:pt x="872607" y="3094557"/>
                      <a:pt x="889575" y="3083752"/>
                      <a:pt x="911595" y="3078000"/>
                    </a:cubicBezTo>
                    <a:cubicBezTo>
                      <a:pt x="893190" y="3071263"/>
                      <a:pt x="879550" y="3061649"/>
                      <a:pt x="870677" y="3049160"/>
                    </a:cubicBezTo>
                    <a:cubicBezTo>
                      <a:pt x="861803" y="3036671"/>
                      <a:pt x="857366" y="3021717"/>
                      <a:pt x="857366" y="3004298"/>
                    </a:cubicBezTo>
                    <a:cubicBezTo>
                      <a:pt x="857366" y="2978005"/>
                      <a:pt x="866815" y="2955902"/>
                      <a:pt x="885713" y="2937990"/>
                    </a:cubicBezTo>
                    <a:cubicBezTo>
                      <a:pt x="904611" y="2920078"/>
                      <a:pt x="929754" y="2911122"/>
                      <a:pt x="961141" y="2911122"/>
                    </a:cubicBezTo>
                    <a:close/>
                    <a:moveTo>
                      <a:pt x="753091" y="2166800"/>
                    </a:moveTo>
                    <a:cubicBezTo>
                      <a:pt x="733372" y="2166800"/>
                      <a:pt x="716199" y="2174852"/>
                      <a:pt x="701574" y="2190957"/>
                    </a:cubicBezTo>
                    <a:cubicBezTo>
                      <a:pt x="686948" y="2207061"/>
                      <a:pt x="679635" y="2227931"/>
                      <a:pt x="679635" y="2253567"/>
                    </a:cubicBezTo>
                    <a:cubicBezTo>
                      <a:pt x="679635" y="2276573"/>
                      <a:pt x="686578" y="2295266"/>
                      <a:pt x="700464" y="2309645"/>
                    </a:cubicBezTo>
                    <a:cubicBezTo>
                      <a:pt x="714350" y="2324024"/>
                      <a:pt x="731482" y="2331213"/>
                      <a:pt x="751859" y="2331213"/>
                    </a:cubicBezTo>
                    <a:cubicBezTo>
                      <a:pt x="772400" y="2331213"/>
                      <a:pt x="789285" y="2324024"/>
                      <a:pt x="802514" y="2309645"/>
                    </a:cubicBezTo>
                    <a:cubicBezTo>
                      <a:pt x="815743" y="2295266"/>
                      <a:pt x="822357" y="2275341"/>
                      <a:pt x="822357" y="2249870"/>
                    </a:cubicBezTo>
                    <a:cubicBezTo>
                      <a:pt x="822357" y="2224398"/>
                      <a:pt x="815578" y="2204185"/>
                      <a:pt x="802021" y="2189231"/>
                    </a:cubicBezTo>
                    <a:cubicBezTo>
                      <a:pt x="788464" y="2174277"/>
                      <a:pt x="772154" y="2166800"/>
                      <a:pt x="753091" y="2166800"/>
                    </a:cubicBezTo>
                    <a:close/>
                    <a:moveTo>
                      <a:pt x="3871622" y="2130072"/>
                    </a:moveTo>
                    <a:cubicBezTo>
                      <a:pt x="3891342" y="2130072"/>
                      <a:pt x="3909501" y="2134304"/>
                      <a:pt x="3926098" y="2142767"/>
                    </a:cubicBezTo>
                    <a:cubicBezTo>
                      <a:pt x="3942696" y="2151230"/>
                      <a:pt x="3955390" y="2162774"/>
                      <a:pt x="3964182" y="2177400"/>
                    </a:cubicBezTo>
                    <a:cubicBezTo>
                      <a:pt x="3972974" y="2192025"/>
                      <a:pt x="3977369" y="2207554"/>
                      <a:pt x="3977369" y="2223987"/>
                    </a:cubicBezTo>
                    <a:cubicBezTo>
                      <a:pt x="3977369" y="2239599"/>
                      <a:pt x="3973179" y="2253813"/>
                      <a:pt x="3964798" y="2266631"/>
                    </a:cubicBezTo>
                    <a:cubicBezTo>
                      <a:pt x="3956417" y="2279449"/>
                      <a:pt x="3944010" y="2289638"/>
                      <a:pt x="3927577" y="2297197"/>
                    </a:cubicBezTo>
                    <a:cubicBezTo>
                      <a:pt x="3948940" y="2302127"/>
                      <a:pt x="3965538" y="2312356"/>
                      <a:pt x="3977369" y="2327886"/>
                    </a:cubicBezTo>
                    <a:cubicBezTo>
                      <a:pt x="3989201" y="2343415"/>
                      <a:pt x="3995117" y="2362847"/>
                      <a:pt x="3995117" y="2386182"/>
                    </a:cubicBezTo>
                    <a:cubicBezTo>
                      <a:pt x="3995117" y="2417734"/>
                      <a:pt x="3983614" y="2444479"/>
                      <a:pt x="3960608" y="2466417"/>
                    </a:cubicBezTo>
                    <a:cubicBezTo>
                      <a:pt x="3937601" y="2488355"/>
                      <a:pt x="3908515" y="2499324"/>
                      <a:pt x="3873348" y="2499324"/>
                    </a:cubicBezTo>
                    <a:cubicBezTo>
                      <a:pt x="3841632" y="2499324"/>
                      <a:pt x="3815298" y="2489875"/>
                      <a:pt x="3794346" y="2470977"/>
                    </a:cubicBezTo>
                    <a:cubicBezTo>
                      <a:pt x="3773393" y="2452079"/>
                      <a:pt x="3761438" y="2427594"/>
                      <a:pt x="3758480" y="2397521"/>
                    </a:cubicBezTo>
                    <a:lnTo>
                      <a:pt x="3802850" y="2391605"/>
                    </a:lnTo>
                    <a:cubicBezTo>
                      <a:pt x="3807944" y="2416748"/>
                      <a:pt x="3816613" y="2434865"/>
                      <a:pt x="3828855" y="2445958"/>
                    </a:cubicBezTo>
                    <a:cubicBezTo>
                      <a:pt x="3841098" y="2457050"/>
                      <a:pt x="3856011" y="2462596"/>
                      <a:pt x="3873594" y="2462596"/>
                    </a:cubicBezTo>
                    <a:cubicBezTo>
                      <a:pt x="3894464" y="2462596"/>
                      <a:pt x="3912089" y="2455366"/>
                      <a:pt x="3926468" y="2440904"/>
                    </a:cubicBezTo>
                    <a:cubicBezTo>
                      <a:pt x="3940847" y="2426443"/>
                      <a:pt x="3948036" y="2408531"/>
                      <a:pt x="3948036" y="2387168"/>
                    </a:cubicBezTo>
                    <a:cubicBezTo>
                      <a:pt x="3948036" y="2366791"/>
                      <a:pt x="3941381" y="2349988"/>
                      <a:pt x="3928070" y="2336760"/>
                    </a:cubicBezTo>
                    <a:cubicBezTo>
                      <a:pt x="3914759" y="2323531"/>
                      <a:pt x="3897833" y="2316917"/>
                      <a:pt x="3877292" y="2316917"/>
                    </a:cubicBezTo>
                    <a:cubicBezTo>
                      <a:pt x="3868911" y="2316917"/>
                      <a:pt x="3858476" y="2318560"/>
                      <a:pt x="3845987" y="2321847"/>
                    </a:cubicBezTo>
                    <a:lnTo>
                      <a:pt x="3850917" y="2282900"/>
                    </a:lnTo>
                    <a:cubicBezTo>
                      <a:pt x="3853875" y="2283229"/>
                      <a:pt x="3856257" y="2283393"/>
                      <a:pt x="3858065" y="2283393"/>
                    </a:cubicBezTo>
                    <a:cubicBezTo>
                      <a:pt x="3876963" y="2283393"/>
                      <a:pt x="3893971" y="2278463"/>
                      <a:pt x="3909090" y="2268603"/>
                    </a:cubicBezTo>
                    <a:cubicBezTo>
                      <a:pt x="3924208" y="2258743"/>
                      <a:pt x="3931768" y="2243543"/>
                      <a:pt x="3931768" y="2223001"/>
                    </a:cubicBezTo>
                    <a:cubicBezTo>
                      <a:pt x="3931768" y="2206733"/>
                      <a:pt x="3926262" y="2193257"/>
                      <a:pt x="3915252" y="2182576"/>
                    </a:cubicBezTo>
                    <a:cubicBezTo>
                      <a:pt x="3904242" y="2171894"/>
                      <a:pt x="3890027" y="2166554"/>
                      <a:pt x="3872608" y="2166554"/>
                    </a:cubicBezTo>
                    <a:cubicBezTo>
                      <a:pt x="3855354" y="2166554"/>
                      <a:pt x="3840975" y="2171977"/>
                      <a:pt x="3829471" y="2182822"/>
                    </a:cubicBezTo>
                    <a:cubicBezTo>
                      <a:pt x="3817968" y="2193668"/>
                      <a:pt x="3810573" y="2209937"/>
                      <a:pt x="3807287" y="2231629"/>
                    </a:cubicBezTo>
                    <a:lnTo>
                      <a:pt x="3762917" y="2223741"/>
                    </a:lnTo>
                    <a:cubicBezTo>
                      <a:pt x="3768340" y="2193997"/>
                      <a:pt x="3780665" y="2170950"/>
                      <a:pt x="3799892" y="2154599"/>
                    </a:cubicBezTo>
                    <a:cubicBezTo>
                      <a:pt x="3819119" y="2138248"/>
                      <a:pt x="3843029" y="2130072"/>
                      <a:pt x="3871622" y="2130072"/>
                    </a:cubicBezTo>
                    <a:close/>
                    <a:moveTo>
                      <a:pt x="747668" y="2130072"/>
                    </a:moveTo>
                    <a:cubicBezTo>
                      <a:pt x="771168" y="2130072"/>
                      <a:pt x="792654" y="2136399"/>
                      <a:pt x="812127" y="2149052"/>
                    </a:cubicBezTo>
                    <a:cubicBezTo>
                      <a:pt x="831600" y="2161706"/>
                      <a:pt x="846390" y="2179741"/>
                      <a:pt x="856497" y="2203158"/>
                    </a:cubicBezTo>
                    <a:cubicBezTo>
                      <a:pt x="866603" y="2226576"/>
                      <a:pt x="871656" y="2260469"/>
                      <a:pt x="871656" y="2304838"/>
                    </a:cubicBezTo>
                    <a:cubicBezTo>
                      <a:pt x="871656" y="2351015"/>
                      <a:pt x="866644" y="2387784"/>
                      <a:pt x="856620" y="2415145"/>
                    </a:cubicBezTo>
                    <a:cubicBezTo>
                      <a:pt x="846596" y="2442507"/>
                      <a:pt x="831683" y="2463336"/>
                      <a:pt x="811881" y="2477632"/>
                    </a:cubicBezTo>
                    <a:cubicBezTo>
                      <a:pt x="792079" y="2491929"/>
                      <a:pt x="768867" y="2499078"/>
                      <a:pt x="742245" y="2499078"/>
                    </a:cubicBezTo>
                    <a:cubicBezTo>
                      <a:pt x="713981" y="2499078"/>
                      <a:pt x="690892" y="2491231"/>
                      <a:pt x="672980" y="2475537"/>
                    </a:cubicBezTo>
                    <a:cubicBezTo>
                      <a:pt x="655068" y="2459844"/>
                      <a:pt x="644304" y="2437782"/>
                      <a:pt x="640689" y="2409353"/>
                    </a:cubicBezTo>
                    <a:lnTo>
                      <a:pt x="683333" y="2405409"/>
                    </a:lnTo>
                    <a:cubicBezTo>
                      <a:pt x="686948" y="2425457"/>
                      <a:pt x="693850" y="2440001"/>
                      <a:pt x="704039" y="2449039"/>
                    </a:cubicBezTo>
                    <a:cubicBezTo>
                      <a:pt x="714227" y="2458077"/>
                      <a:pt x="727291" y="2462596"/>
                      <a:pt x="743231" y="2462596"/>
                    </a:cubicBezTo>
                    <a:cubicBezTo>
                      <a:pt x="756871" y="2462596"/>
                      <a:pt x="768826" y="2459474"/>
                      <a:pt x="779097" y="2453229"/>
                    </a:cubicBezTo>
                    <a:cubicBezTo>
                      <a:pt x="789367" y="2446985"/>
                      <a:pt x="797789" y="2438645"/>
                      <a:pt x="804363" y="2428210"/>
                    </a:cubicBezTo>
                    <a:cubicBezTo>
                      <a:pt x="810936" y="2417775"/>
                      <a:pt x="816441" y="2403683"/>
                      <a:pt x="820878" y="2385936"/>
                    </a:cubicBezTo>
                    <a:cubicBezTo>
                      <a:pt x="825315" y="2368188"/>
                      <a:pt x="827533" y="2350111"/>
                      <a:pt x="827533" y="2331706"/>
                    </a:cubicBezTo>
                    <a:cubicBezTo>
                      <a:pt x="827533" y="2329734"/>
                      <a:pt x="827451" y="2326776"/>
                      <a:pt x="827287" y="2322832"/>
                    </a:cubicBezTo>
                    <a:cubicBezTo>
                      <a:pt x="818413" y="2336965"/>
                      <a:pt x="806293" y="2348427"/>
                      <a:pt x="790929" y="2357219"/>
                    </a:cubicBezTo>
                    <a:cubicBezTo>
                      <a:pt x="775564" y="2366010"/>
                      <a:pt x="758925" y="2370406"/>
                      <a:pt x="741013" y="2370406"/>
                    </a:cubicBezTo>
                    <a:cubicBezTo>
                      <a:pt x="711105" y="2370406"/>
                      <a:pt x="685798" y="2359560"/>
                      <a:pt x="665092" y="2337869"/>
                    </a:cubicBezTo>
                    <a:cubicBezTo>
                      <a:pt x="644386" y="2316177"/>
                      <a:pt x="634033" y="2287583"/>
                      <a:pt x="634033" y="2252088"/>
                    </a:cubicBezTo>
                    <a:cubicBezTo>
                      <a:pt x="634033" y="2215442"/>
                      <a:pt x="644838" y="2185945"/>
                      <a:pt x="666448" y="2163596"/>
                    </a:cubicBezTo>
                    <a:cubicBezTo>
                      <a:pt x="688057" y="2141247"/>
                      <a:pt x="715131" y="2130072"/>
                      <a:pt x="747668" y="2130072"/>
                    </a:cubicBezTo>
                    <a:close/>
                    <a:moveTo>
                      <a:pt x="1552575" y="1936750"/>
                    </a:moveTo>
                    <a:lnTo>
                      <a:pt x="1562100" y="1939925"/>
                    </a:lnTo>
                    <a:lnTo>
                      <a:pt x="2228850" y="2241550"/>
                    </a:lnTo>
                    <a:lnTo>
                      <a:pt x="2247900" y="2225675"/>
                    </a:lnTo>
                    <a:lnTo>
                      <a:pt x="2266950" y="2212975"/>
                    </a:lnTo>
                    <a:lnTo>
                      <a:pt x="2289175" y="2206625"/>
                    </a:lnTo>
                    <a:lnTo>
                      <a:pt x="2314575" y="2203450"/>
                    </a:lnTo>
                    <a:lnTo>
                      <a:pt x="2336800" y="2206625"/>
                    </a:lnTo>
                    <a:lnTo>
                      <a:pt x="2359025" y="2212975"/>
                    </a:lnTo>
                    <a:lnTo>
                      <a:pt x="2378075" y="2222500"/>
                    </a:lnTo>
                    <a:lnTo>
                      <a:pt x="2393950" y="2235200"/>
                    </a:lnTo>
                    <a:lnTo>
                      <a:pt x="2406650" y="2251075"/>
                    </a:lnTo>
                    <a:lnTo>
                      <a:pt x="2419350" y="2270125"/>
                    </a:lnTo>
                    <a:lnTo>
                      <a:pt x="2425700" y="2292350"/>
                    </a:lnTo>
                    <a:lnTo>
                      <a:pt x="2425700" y="2314575"/>
                    </a:lnTo>
                    <a:lnTo>
                      <a:pt x="2425700" y="2336800"/>
                    </a:lnTo>
                    <a:lnTo>
                      <a:pt x="2419350" y="2359025"/>
                    </a:lnTo>
                    <a:lnTo>
                      <a:pt x="2406650" y="2378075"/>
                    </a:lnTo>
                    <a:lnTo>
                      <a:pt x="2393950" y="2393950"/>
                    </a:lnTo>
                    <a:lnTo>
                      <a:pt x="2378075" y="2406650"/>
                    </a:lnTo>
                    <a:lnTo>
                      <a:pt x="2359025" y="2419350"/>
                    </a:lnTo>
                    <a:lnTo>
                      <a:pt x="2336800" y="2425700"/>
                    </a:lnTo>
                    <a:lnTo>
                      <a:pt x="2330450" y="2425700"/>
                    </a:lnTo>
                    <a:lnTo>
                      <a:pt x="2330450" y="3467100"/>
                    </a:lnTo>
                    <a:lnTo>
                      <a:pt x="2327275" y="3470275"/>
                    </a:lnTo>
                    <a:lnTo>
                      <a:pt x="2324100" y="3473450"/>
                    </a:lnTo>
                    <a:lnTo>
                      <a:pt x="2320925" y="3476625"/>
                    </a:lnTo>
                    <a:lnTo>
                      <a:pt x="2314575" y="3476625"/>
                    </a:lnTo>
                    <a:lnTo>
                      <a:pt x="2308225" y="3476625"/>
                    </a:lnTo>
                    <a:lnTo>
                      <a:pt x="2305050" y="3473450"/>
                    </a:lnTo>
                    <a:lnTo>
                      <a:pt x="2301875" y="3470275"/>
                    </a:lnTo>
                    <a:lnTo>
                      <a:pt x="2301875" y="3467100"/>
                    </a:lnTo>
                    <a:lnTo>
                      <a:pt x="2301875" y="2425700"/>
                    </a:lnTo>
                    <a:lnTo>
                      <a:pt x="2292350" y="2425700"/>
                    </a:lnTo>
                    <a:lnTo>
                      <a:pt x="2270125" y="2416175"/>
                    </a:lnTo>
                    <a:lnTo>
                      <a:pt x="2251075" y="2406650"/>
                    </a:lnTo>
                    <a:lnTo>
                      <a:pt x="2232025" y="2390775"/>
                    </a:lnTo>
                    <a:lnTo>
                      <a:pt x="1098550" y="2882900"/>
                    </a:lnTo>
                    <a:lnTo>
                      <a:pt x="1089025" y="2886075"/>
                    </a:lnTo>
                    <a:lnTo>
                      <a:pt x="1076325" y="2882900"/>
                    </a:lnTo>
                    <a:lnTo>
                      <a:pt x="1066800" y="2873375"/>
                    </a:lnTo>
                    <a:lnTo>
                      <a:pt x="1060450" y="2863850"/>
                    </a:lnTo>
                    <a:lnTo>
                      <a:pt x="1057275" y="2851150"/>
                    </a:lnTo>
                    <a:lnTo>
                      <a:pt x="1057275" y="2838450"/>
                    </a:lnTo>
                    <a:lnTo>
                      <a:pt x="1063625" y="2828925"/>
                    </a:lnTo>
                    <a:lnTo>
                      <a:pt x="1069975" y="2819400"/>
                    </a:lnTo>
                    <a:lnTo>
                      <a:pt x="2203450" y="2330450"/>
                    </a:lnTo>
                    <a:lnTo>
                      <a:pt x="2203450" y="2314575"/>
                    </a:lnTo>
                    <a:lnTo>
                      <a:pt x="2203450" y="2305050"/>
                    </a:lnTo>
                    <a:lnTo>
                      <a:pt x="1533525" y="2003425"/>
                    </a:lnTo>
                    <a:lnTo>
                      <a:pt x="1527175" y="1993900"/>
                    </a:lnTo>
                    <a:lnTo>
                      <a:pt x="1520825" y="1984375"/>
                    </a:lnTo>
                    <a:lnTo>
                      <a:pt x="1520825" y="1971675"/>
                    </a:lnTo>
                    <a:lnTo>
                      <a:pt x="1524000" y="1958975"/>
                    </a:lnTo>
                    <a:lnTo>
                      <a:pt x="1530350" y="1949450"/>
                    </a:lnTo>
                    <a:lnTo>
                      <a:pt x="1539875" y="1939925"/>
                    </a:lnTo>
                    <a:lnTo>
                      <a:pt x="1552575" y="1936750"/>
                    </a:lnTo>
                    <a:close/>
                    <a:moveTo>
                      <a:pt x="1093997" y="1385750"/>
                    </a:moveTo>
                    <a:cubicBezTo>
                      <a:pt x="1073620" y="1385750"/>
                      <a:pt x="1057352" y="1394378"/>
                      <a:pt x="1045191" y="1411632"/>
                    </a:cubicBezTo>
                    <a:cubicBezTo>
                      <a:pt x="1029908" y="1433653"/>
                      <a:pt x="1022267" y="1474325"/>
                      <a:pt x="1022267" y="1533648"/>
                    </a:cubicBezTo>
                    <a:cubicBezTo>
                      <a:pt x="1022267" y="1592972"/>
                      <a:pt x="1029210" y="1632452"/>
                      <a:pt x="1043096" y="1652090"/>
                    </a:cubicBezTo>
                    <a:cubicBezTo>
                      <a:pt x="1056982" y="1671727"/>
                      <a:pt x="1074113" y="1681546"/>
                      <a:pt x="1094490" y="1681546"/>
                    </a:cubicBezTo>
                    <a:cubicBezTo>
                      <a:pt x="1114867" y="1681546"/>
                      <a:pt x="1131999" y="1671686"/>
                      <a:pt x="1145885" y="1651966"/>
                    </a:cubicBezTo>
                    <a:cubicBezTo>
                      <a:pt x="1159771" y="1632247"/>
                      <a:pt x="1166714" y="1592807"/>
                      <a:pt x="1166714" y="1533648"/>
                    </a:cubicBezTo>
                    <a:cubicBezTo>
                      <a:pt x="1166714" y="1474160"/>
                      <a:pt x="1159771" y="1434639"/>
                      <a:pt x="1145885" y="1415083"/>
                    </a:cubicBezTo>
                    <a:cubicBezTo>
                      <a:pt x="1131999" y="1395528"/>
                      <a:pt x="1114703" y="1385750"/>
                      <a:pt x="1093997" y="1385750"/>
                    </a:cubicBezTo>
                    <a:close/>
                    <a:moveTo>
                      <a:pt x="3668996" y="1349022"/>
                    </a:moveTo>
                    <a:cubicBezTo>
                      <a:pt x="3703670" y="1349022"/>
                      <a:pt x="3731113" y="1358636"/>
                      <a:pt x="3751326" y="1377862"/>
                    </a:cubicBezTo>
                    <a:cubicBezTo>
                      <a:pt x="3771538" y="1397089"/>
                      <a:pt x="3781645" y="1420917"/>
                      <a:pt x="3781645" y="1449346"/>
                    </a:cubicBezTo>
                    <a:cubicBezTo>
                      <a:pt x="3781645" y="1463807"/>
                      <a:pt x="3778687" y="1478022"/>
                      <a:pt x="3772771" y="1491990"/>
                    </a:cubicBezTo>
                    <a:cubicBezTo>
                      <a:pt x="3766855" y="1505958"/>
                      <a:pt x="3757036" y="1520666"/>
                      <a:pt x="3743315" y="1536113"/>
                    </a:cubicBezTo>
                    <a:cubicBezTo>
                      <a:pt x="3729593" y="1551560"/>
                      <a:pt x="3706792" y="1572759"/>
                      <a:pt x="3674912" y="1599709"/>
                    </a:cubicBezTo>
                    <a:cubicBezTo>
                      <a:pt x="3648290" y="1622058"/>
                      <a:pt x="3631200" y="1637218"/>
                      <a:pt x="3623640" y="1645188"/>
                    </a:cubicBezTo>
                    <a:cubicBezTo>
                      <a:pt x="3616081" y="1653158"/>
                      <a:pt x="3609837" y="1661169"/>
                      <a:pt x="3604907" y="1669221"/>
                    </a:cubicBezTo>
                    <a:lnTo>
                      <a:pt x="3782138" y="1669221"/>
                    </a:lnTo>
                    <a:lnTo>
                      <a:pt x="3782138" y="1711865"/>
                    </a:lnTo>
                    <a:lnTo>
                      <a:pt x="3543283" y="1711865"/>
                    </a:lnTo>
                    <a:cubicBezTo>
                      <a:pt x="3542954" y="1701184"/>
                      <a:pt x="3544679" y="1690913"/>
                      <a:pt x="3548459" y="1681053"/>
                    </a:cubicBezTo>
                    <a:cubicBezTo>
                      <a:pt x="3554539" y="1664784"/>
                      <a:pt x="3564276" y="1648762"/>
                      <a:pt x="3577669" y="1632986"/>
                    </a:cubicBezTo>
                    <a:cubicBezTo>
                      <a:pt x="3591062" y="1617210"/>
                      <a:pt x="3610412" y="1598970"/>
                      <a:pt x="3635719" y="1578264"/>
                    </a:cubicBezTo>
                    <a:cubicBezTo>
                      <a:pt x="3674994" y="1546055"/>
                      <a:pt x="3701533" y="1520543"/>
                      <a:pt x="3715337" y="1501727"/>
                    </a:cubicBezTo>
                    <a:cubicBezTo>
                      <a:pt x="3729141" y="1482911"/>
                      <a:pt x="3736043" y="1465122"/>
                      <a:pt x="3736043" y="1448360"/>
                    </a:cubicBezTo>
                    <a:cubicBezTo>
                      <a:pt x="3736043" y="1430777"/>
                      <a:pt x="3729757" y="1415946"/>
                      <a:pt x="3717186" y="1403868"/>
                    </a:cubicBezTo>
                    <a:cubicBezTo>
                      <a:pt x="3704615" y="1391789"/>
                      <a:pt x="3688223" y="1385750"/>
                      <a:pt x="3668010" y="1385750"/>
                    </a:cubicBezTo>
                    <a:cubicBezTo>
                      <a:pt x="3646647" y="1385750"/>
                      <a:pt x="3629556" y="1392159"/>
                      <a:pt x="3616739" y="1404977"/>
                    </a:cubicBezTo>
                    <a:cubicBezTo>
                      <a:pt x="3603921" y="1417795"/>
                      <a:pt x="3597430" y="1435542"/>
                      <a:pt x="3597265" y="1458220"/>
                    </a:cubicBezTo>
                    <a:lnTo>
                      <a:pt x="3551663" y="1453537"/>
                    </a:lnTo>
                    <a:cubicBezTo>
                      <a:pt x="3554786" y="1419520"/>
                      <a:pt x="3566535" y="1393597"/>
                      <a:pt x="3586912" y="1375767"/>
                    </a:cubicBezTo>
                    <a:cubicBezTo>
                      <a:pt x="3607289" y="1357937"/>
                      <a:pt x="3634651" y="1349022"/>
                      <a:pt x="3668996" y="1349022"/>
                    </a:cubicBezTo>
                    <a:close/>
                    <a:moveTo>
                      <a:pt x="1094490" y="1349022"/>
                    </a:moveTo>
                    <a:cubicBezTo>
                      <a:pt x="1113881" y="1349022"/>
                      <a:pt x="1130890" y="1352925"/>
                      <a:pt x="1145515" y="1360731"/>
                    </a:cubicBezTo>
                    <a:cubicBezTo>
                      <a:pt x="1160141" y="1368536"/>
                      <a:pt x="1172219" y="1379793"/>
                      <a:pt x="1181750" y="1394501"/>
                    </a:cubicBezTo>
                    <a:cubicBezTo>
                      <a:pt x="1191281" y="1409208"/>
                      <a:pt x="1198758" y="1427121"/>
                      <a:pt x="1204181" y="1448237"/>
                    </a:cubicBezTo>
                    <a:cubicBezTo>
                      <a:pt x="1209604" y="1469354"/>
                      <a:pt x="1212316" y="1497824"/>
                      <a:pt x="1212316" y="1533648"/>
                    </a:cubicBezTo>
                    <a:cubicBezTo>
                      <a:pt x="1212316" y="1576046"/>
                      <a:pt x="1207961" y="1610267"/>
                      <a:pt x="1199251" y="1636314"/>
                    </a:cubicBezTo>
                    <a:cubicBezTo>
                      <a:pt x="1190542" y="1662360"/>
                      <a:pt x="1177519" y="1682491"/>
                      <a:pt x="1160182" y="1696706"/>
                    </a:cubicBezTo>
                    <a:cubicBezTo>
                      <a:pt x="1142845" y="1710920"/>
                      <a:pt x="1120948" y="1718028"/>
                      <a:pt x="1094490" y="1718028"/>
                    </a:cubicBezTo>
                    <a:cubicBezTo>
                      <a:pt x="1059652" y="1718028"/>
                      <a:pt x="1032291" y="1705538"/>
                      <a:pt x="1012407" y="1680560"/>
                    </a:cubicBezTo>
                    <a:cubicBezTo>
                      <a:pt x="988579" y="1650487"/>
                      <a:pt x="976665" y="1601517"/>
                      <a:pt x="976665" y="1533648"/>
                    </a:cubicBezTo>
                    <a:cubicBezTo>
                      <a:pt x="976665" y="1490922"/>
                      <a:pt x="981061" y="1456536"/>
                      <a:pt x="989853" y="1430489"/>
                    </a:cubicBezTo>
                    <a:cubicBezTo>
                      <a:pt x="998644" y="1404443"/>
                      <a:pt x="1011709" y="1384353"/>
                      <a:pt x="1029045" y="1370221"/>
                    </a:cubicBezTo>
                    <a:cubicBezTo>
                      <a:pt x="1046382" y="1356088"/>
                      <a:pt x="1068197" y="1349022"/>
                      <a:pt x="1094490" y="1349022"/>
                    </a:cubicBezTo>
                    <a:close/>
                    <a:moveTo>
                      <a:pt x="838971" y="1349022"/>
                    </a:moveTo>
                    <a:lnTo>
                      <a:pt x="867565" y="1349022"/>
                    </a:lnTo>
                    <a:lnTo>
                      <a:pt x="867565" y="1711865"/>
                    </a:lnTo>
                    <a:lnTo>
                      <a:pt x="823195" y="1711865"/>
                    </a:lnTo>
                    <a:lnTo>
                      <a:pt x="823195" y="1429134"/>
                    </a:lnTo>
                    <a:cubicBezTo>
                      <a:pt x="812514" y="1439322"/>
                      <a:pt x="798505" y="1449511"/>
                      <a:pt x="781168" y="1459699"/>
                    </a:cubicBezTo>
                    <a:cubicBezTo>
                      <a:pt x="763831" y="1469888"/>
                      <a:pt x="748260" y="1477529"/>
                      <a:pt x="734456" y="1482623"/>
                    </a:cubicBezTo>
                    <a:lnTo>
                      <a:pt x="734456" y="1439733"/>
                    </a:lnTo>
                    <a:cubicBezTo>
                      <a:pt x="759270" y="1428065"/>
                      <a:pt x="780962" y="1413933"/>
                      <a:pt x="799532" y="1397335"/>
                    </a:cubicBezTo>
                    <a:cubicBezTo>
                      <a:pt x="818101" y="1380738"/>
                      <a:pt x="831247" y="1364634"/>
                      <a:pt x="838971" y="1349022"/>
                    </a:cubicBezTo>
                    <a:close/>
                    <a:moveTo>
                      <a:pt x="3115715" y="777254"/>
                    </a:moveTo>
                    <a:lnTo>
                      <a:pt x="3144309" y="777254"/>
                    </a:lnTo>
                    <a:lnTo>
                      <a:pt x="3144309" y="1140097"/>
                    </a:lnTo>
                    <a:lnTo>
                      <a:pt x="3099939" y="1140097"/>
                    </a:lnTo>
                    <a:lnTo>
                      <a:pt x="3099939" y="857366"/>
                    </a:lnTo>
                    <a:cubicBezTo>
                      <a:pt x="3089258" y="867554"/>
                      <a:pt x="3075249" y="877743"/>
                      <a:pt x="3057912" y="887931"/>
                    </a:cubicBezTo>
                    <a:cubicBezTo>
                      <a:pt x="3040575" y="898120"/>
                      <a:pt x="3025004" y="905761"/>
                      <a:pt x="3011200" y="910855"/>
                    </a:cubicBezTo>
                    <a:lnTo>
                      <a:pt x="3011200" y="867965"/>
                    </a:lnTo>
                    <a:cubicBezTo>
                      <a:pt x="3036014" y="856297"/>
                      <a:pt x="3057706" y="842165"/>
                      <a:pt x="3076276" y="825568"/>
                    </a:cubicBezTo>
                    <a:cubicBezTo>
                      <a:pt x="3094845" y="808970"/>
                      <a:pt x="3107991" y="792866"/>
                      <a:pt x="3115715" y="777254"/>
                    </a:cubicBezTo>
                    <a:close/>
                    <a:moveTo>
                      <a:pt x="1667915" y="777254"/>
                    </a:moveTo>
                    <a:lnTo>
                      <a:pt x="1696508" y="777254"/>
                    </a:lnTo>
                    <a:lnTo>
                      <a:pt x="1696508" y="1140097"/>
                    </a:lnTo>
                    <a:lnTo>
                      <a:pt x="1652139" y="1140097"/>
                    </a:lnTo>
                    <a:lnTo>
                      <a:pt x="1652139" y="857366"/>
                    </a:lnTo>
                    <a:cubicBezTo>
                      <a:pt x="1641457" y="867554"/>
                      <a:pt x="1627448" y="877743"/>
                      <a:pt x="1610111" y="887931"/>
                    </a:cubicBezTo>
                    <a:cubicBezTo>
                      <a:pt x="1592774" y="898120"/>
                      <a:pt x="1577204" y="905761"/>
                      <a:pt x="1563400" y="910856"/>
                    </a:cubicBezTo>
                    <a:lnTo>
                      <a:pt x="1563400" y="867965"/>
                    </a:lnTo>
                    <a:cubicBezTo>
                      <a:pt x="1588214" y="856297"/>
                      <a:pt x="1609906" y="842165"/>
                      <a:pt x="1628475" y="825568"/>
                    </a:cubicBezTo>
                    <a:cubicBezTo>
                      <a:pt x="1647045" y="808970"/>
                      <a:pt x="1660191" y="792866"/>
                      <a:pt x="1667915" y="777254"/>
                    </a:cubicBezTo>
                    <a:close/>
                    <a:moveTo>
                      <a:pt x="1429790" y="777254"/>
                    </a:moveTo>
                    <a:lnTo>
                      <a:pt x="1458383" y="777254"/>
                    </a:lnTo>
                    <a:lnTo>
                      <a:pt x="1458383" y="1140097"/>
                    </a:lnTo>
                    <a:lnTo>
                      <a:pt x="1414014" y="1140097"/>
                    </a:lnTo>
                    <a:lnTo>
                      <a:pt x="1414014" y="857366"/>
                    </a:lnTo>
                    <a:cubicBezTo>
                      <a:pt x="1403332" y="867554"/>
                      <a:pt x="1389323" y="877743"/>
                      <a:pt x="1371986" y="887931"/>
                    </a:cubicBezTo>
                    <a:cubicBezTo>
                      <a:pt x="1354649" y="898120"/>
                      <a:pt x="1339079" y="905761"/>
                      <a:pt x="1325275" y="910856"/>
                    </a:cubicBezTo>
                    <a:lnTo>
                      <a:pt x="1325275" y="867965"/>
                    </a:lnTo>
                    <a:cubicBezTo>
                      <a:pt x="1350089" y="856297"/>
                      <a:pt x="1371781" y="842165"/>
                      <a:pt x="1390350" y="825568"/>
                    </a:cubicBezTo>
                    <a:cubicBezTo>
                      <a:pt x="1408919" y="808970"/>
                      <a:pt x="1422066" y="792866"/>
                      <a:pt x="1429790" y="777254"/>
                    </a:cubicBezTo>
                    <a:close/>
                    <a:moveTo>
                      <a:pt x="2449527" y="567973"/>
                    </a:moveTo>
                    <a:cubicBezTo>
                      <a:pt x="2484201" y="567973"/>
                      <a:pt x="2511644" y="577587"/>
                      <a:pt x="2531857" y="596813"/>
                    </a:cubicBezTo>
                    <a:cubicBezTo>
                      <a:pt x="2552070" y="616040"/>
                      <a:pt x="2562176" y="639868"/>
                      <a:pt x="2562176" y="668297"/>
                    </a:cubicBezTo>
                    <a:cubicBezTo>
                      <a:pt x="2562176" y="682759"/>
                      <a:pt x="2559218" y="696973"/>
                      <a:pt x="2553302" y="710941"/>
                    </a:cubicBezTo>
                    <a:cubicBezTo>
                      <a:pt x="2547386" y="724909"/>
                      <a:pt x="2537568" y="739617"/>
                      <a:pt x="2523846" y="755064"/>
                    </a:cubicBezTo>
                    <a:cubicBezTo>
                      <a:pt x="2510124" y="770511"/>
                      <a:pt x="2487323" y="791710"/>
                      <a:pt x="2455443" y="818660"/>
                    </a:cubicBezTo>
                    <a:cubicBezTo>
                      <a:pt x="2428822" y="841009"/>
                      <a:pt x="2411731" y="856169"/>
                      <a:pt x="2404172" y="864139"/>
                    </a:cubicBezTo>
                    <a:cubicBezTo>
                      <a:pt x="2396613" y="872109"/>
                      <a:pt x="2390368" y="880120"/>
                      <a:pt x="2385438" y="888172"/>
                    </a:cubicBezTo>
                    <a:lnTo>
                      <a:pt x="2562669" y="888172"/>
                    </a:lnTo>
                    <a:lnTo>
                      <a:pt x="2562669" y="930816"/>
                    </a:lnTo>
                    <a:lnTo>
                      <a:pt x="2323814" y="930816"/>
                    </a:lnTo>
                    <a:cubicBezTo>
                      <a:pt x="2323485" y="920135"/>
                      <a:pt x="2325211" y="909864"/>
                      <a:pt x="2328990" y="900004"/>
                    </a:cubicBezTo>
                    <a:cubicBezTo>
                      <a:pt x="2335071" y="883735"/>
                      <a:pt x="2344807" y="867713"/>
                      <a:pt x="2358200" y="851937"/>
                    </a:cubicBezTo>
                    <a:cubicBezTo>
                      <a:pt x="2371593" y="836161"/>
                      <a:pt x="2390943" y="817921"/>
                      <a:pt x="2416250" y="797215"/>
                    </a:cubicBezTo>
                    <a:cubicBezTo>
                      <a:pt x="2455525" y="765006"/>
                      <a:pt x="2482065" y="739494"/>
                      <a:pt x="2495869" y="720678"/>
                    </a:cubicBezTo>
                    <a:cubicBezTo>
                      <a:pt x="2509672" y="701862"/>
                      <a:pt x="2516574" y="684073"/>
                      <a:pt x="2516574" y="667311"/>
                    </a:cubicBezTo>
                    <a:cubicBezTo>
                      <a:pt x="2516574" y="649728"/>
                      <a:pt x="2510289" y="634897"/>
                      <a:pt x="2497717" y="622819"/>
                    </a:cubicBezTo>
                    <a:cubicBezTo>
                      <a:pt x="2485146" y="610740"/>
                      <a:pt x="2468754" y="604701"/>
                      <a:pt x="2448541" y="604701"/>
                    </a:cubicBezTo>
                    <a:cubicBezTo>
                      <a:pt x="2427178" y="604701"/>
                      <a:pt x="2410088" y="611110"/>
                      <a:pt x="2397270" y="623928"/>
                    </a:cubicBezTo>
                    <a:cubicBezTo>
                      <a:pt x="2384452" y="636746"/>
                      <a:pt x="2377961" y="654494"/>
                      <a:pt x="2377797" y="677171"/>
                    </a:cubicBezTo>
                    <a:lnTo>
                      <a:pt x="2332195" y="672488"/>
                    </a:lnTo>
                    <a:cubicBezTo>
                      <a:pt x="2335317" y="638471"/>
                      <a:pt x="2347067" y="612548"/>
                      <a:pt x="2367444" y="594718"/>
                    </a:cubicBezTo>
                    <a:cubicBezTo>
                      <a:pt x="2387821" y="576888"/>
                      <a:pt x="2415182" y="567973"/>
                      <a:pt x="2449527" y="567973"/>
                    </a:cubicBezTo>
                    <a:close/>
                    <a:moveTo>
                      <a:pt x="2191790" y="567973"/>
                    </a:moveTo>
                    <a:lnTo>
                      <a:pt x="2220383" y="567973"/>
                    </a:lnTo>
                    <a:lnTo>
                      <a:pt x="2220383" y="930816"/>
                    </a:lnTo>
                    <a:lnTo>
                      <a:pt x="2176014" y="930816"/>
                    </a:lnTo>
                    <a:lnTo>
                      <a:pt x="2176014" y="648084"/>
                    </a:lnTo>
                    <a:cubicBezTo>
                      <a:pt x="2165332" y="658273"/>
                      <a:pt x="2151323" y="668462"/>
                      <a:pt x="2133986" y="678650"/>
                    </a:cubicBezTo>
                    <a:cubicBezTo>
                      <a:pt x="2116649" y="688839"/>
                      <a:pt x="2101079" y="696480"/>
                      <a:pt x="2087275" y="701574"/>
                    </a:cubicBezTo>
                    <a:lnTo>
                      <a:pt x="2087275" y="658684"/>
                    </a:lnTo>
                    <a:cubicBezTo>
                      <a:pt x="2112089" y="647016"/>
                      <a:pt x="2133781" y="632884"/>
                      <a:pt x="2152350" y="616287"/>
                    </a:cubicBezTo>
                    <a:cubicBezTo>
                      <a:pt x="2170919" y="599689"/>
                      <a:pt x="2184066" y="583585"/>
                      <a:pt x="2191790" y="567973"/>
                    </a:cubicBezTo>
                    <a:close/>
                    <a:moveTo>
                      <a:pt x="2298700" y="288925"/>
                    </a:moveTo>
                    <a:lnTo>
                      <a:pt x="2197100" y="292100"/>
                    </a:lnTo>
                    <a:lnTo>
                      <a:pt x="2092325" y="298450"/>
                    </a:lnTo>
                    <a:lnTo>
                      <a:pt x="1993900" y="311150"/>
                    </a:lnTo>
                    <a:lnTo>
                      <a:pt x="1892300" y="330200"/>
                    </a:lnTo>
                    <a:lnTo>
                      <a:pt x="1797050" y="352425"/>
                    </a:lnTo>
                    <a:lnTo>
                      <a:pt x="1701800" y="377825"/>
                    </a:lnTo>
                    <a:lnTo>
                      <a:pt x="1606550" y="409575"/>
                    </a:lnTo>
                    <a:lnTo>
                      <a:pt x="1514475" y="447675"/>
                    </a:lnTo>
                    <a:lnTo>
                      <a:pt x="1425575" y="485775"/>
                    </a:lnTo>
                    <a:lnTo>
                      <a:pt x="1339850" y="530225"/>
                    </a:lnTo>
                    <a:lnTo>
                      <a:pt x="1254125" y="581025"/>
                    </a:lnTo>
                    <a:lnTo>
                      <a:pt x="1174750" y="631825"/>
                    </a:lnTo>
                    <a:lnTo>
                      <a:pt x="1095375" y="688975"/>
                    </a:lnTo>
                    <a:lnTo>
                      <a:pt x="1019175" y="746125"/>
                    </a:lnTo>
                    <a:lnTo>
                      <a:pt x="946150" y="809625"/>
                    </a:lnTo>
                    <a:lnTo>
                      <a:pt x="876300" y="876300"/>
                    </a:lnTo>
                    <a:lnTo>
                      <a:pt x="809625" y="946150"/>
                    </a:lnTo>
                    <a:lnTo>
                      <a:pt x="746125" y="1019175"/>
                    </a:lnTo>
                    <a:lnTo>
                      <a:pt x="685800" y="1095375"/>
                    </a:lnTo>
                    <a:lnTo>
                      <a:pt x="631825" y="1174750"/>
                    </a:lnTo>
                    <a:lnTo>
                      <a:pt x="577850" y="1257300"/>
                    </a:lnTo>
                    <a:lnTo>
                      <a:pt x="530225" y="1339850"/>
                    </a:lnTo>
                    <a:lnTo>
                      <a:pt x="485775" y="1428750"/>
                    </a:lnTo>
                    <a:lnTo>
                      <a:pt x="444500" y="1517650"/>
                    </a:lnTo>
                    <a:lnTo>
                      <a:pt x="409575" y="1609725"/>
                    </a:lnTo>
                    <a:lnTo>
                      <a:pt x="377825" y="1701800"/>
                    </a:lnTo>
                    <a:lnTo>
                      <a:pt x="349250" y="1797050"/>
                    </a:lnTo>
                    <a:lnTo>
                      <a:pt x="327025" y="1895475"/>
                    </a:lnTo>
                    <a:lnTo>
                      <a:pt x="311150" y="1993900"/>
                    </a:lnTo>
                    <a:lnTo>
                      <a:pt x="298450" y="2095500"/>
                    </a:lnTo>
                    <a:lnTo>
                      <a:pt x="288925" y="2197100"/>
                    </a:lnTo>
                    <a:lnTo>
                      <a:pt x="285750" y="2301875"/>
                    </a:lnTo>
                    <a:lnTo>
                      <a:pt x="288925" y="2403475"/>
                    </a:lnTo>
                    <a:lnTo>
                      <a:pt x="298450" y="2505075"/>
                    </a:lnTo>
                    <a:lnTo>
                      <a:pt x="311150" y="2606675"/>
                    </a:lnTo>
                    <a:lnTo>
                      <a:pt x="327025" y="2705100"/>
                    </a:lnTo>
                    <a:lnTo>
                      <a:pt x="349250" y="2803525"/>
                    </a:lnTo>
                    <a:lnTo>
                      <a:pt x="377825" y="2898775"/>
                    </a:lnTo>
                    <a:lnTo>
                      <a:pt x="409575" y="2990850"/>
                    </a:lnTo>
                    <a:lnTo>
                      <a:pt x="444500" y="3082925"/>
                    </a:lnTo>
                    <a:lnTo>
                      <a:pt x="485775" y="3171825"/>
                    </a:lnTo>
                    <a:lnTo>
                      <a:pt x="530225" y="3260725"/>
                    </a:lnTo>
                    <a:lnTo>
                      <a:pt x="577850" y="3343275"/>
                    </a:lnTo>
                    <a:lnTo>
                      <a:pt x="631825" y="3425825"/>
                    </a:lnTo>
                    <a:lnTo>
                      <a:pt x="685800" y="3505200"/>
                    </a:lnTo>
                    <a:lnTo>
                      <a:pt x="746125" y="3581400"/>
                    </a:lnTo>
                    <a:lnTo>
                      <a:pt x="809625" y="3654425"/>
                    </a:lnTo>
                    <a:lnTo>
                      <a:pt x="876300" y="3724275"/>
                    </a:lnTo>
                    <a:lnTo>
                      <a:pt x="946150" y="3790950"/>
                    </a:lnTo>
                    <a:lnTo>
                      <a:pt x="1019175" y="3854450"/>
                    </a:lnTo>
                    <a:lnTo>
                      <a:pt x="1095375" y="3911600"/>
                    </a:lnTo>
                    <a:lnTo>
                      <a:pt x="1174750" y="3968750"/>
                    </a:lnTo>
                    <a:lnTo>
                      <a:pt x="1254125" y="4022725"/>
                    </a:lnTo>
                    <a:lnTo>
                      <a:pt x="1339850" y="4070350"/>
                    </a:lnTo>
                    <a:lnTo>
                      <a:pt x="1425575" y="4114800"/>
                    </a:lnTo>
                    <a:lnTo>
                      <a:pt x="1514475" y="4156075"/>
                    </a:lnTo>
                    <a:lnTo>
                      <a:pt x="1606550" y="4191000"/>
                    </a:lnTo>
                    <a:lnTo>
                      <a:pt x="1701800" y="4222750"/>
                    </a:lnTo>
                    <a:lnTo>
                      <a:pt x="1797050" y="4248150"/>
                    </a:lnTo>
                    <a:lnTo>
                      <a:pt x="1892300" y="4270375"/>
                    </a:lnTo>
                    <a:lnTo>
                      <a:pt x="1993900" y="4289425"/>
                    </a:lnTo>
                    <a:lnTo>
                      <a:pt x="2092325" y="4302125"/>
                    </a:lnTo>
                    <a:lnTo>
                      <a:pt x="2197100" y="4311650"/>
                    </a:lnTo>
                    <a:lnTo>
                      <a:pt x="2298700" y="4311650"/>
                    </a:lnTo>
                    <a:lnTo>
                      <a:pt x="2403475" y="4311650"/>
                    </a:lnTo>
                    <a:lnTo>
                      <a:pt x="2505075" y="4302125"/>
                    </a:lnTo>
                    <a:lnTo>
                      <a:pt x="2606675" y="4289425"/>
                    </a:lnTo>
                    <a:lnTo>
                      <a:pt x="2705100" y="4270375"/>
                    </a:lnTo>
                    <a:lnTo>
                      <a:pt x="2803525" y="4248150"/>
                    </a:lnTo>
                    <a:lnTo>
                      <a:pt x="2898775" y="4222750"/>
                    </a:lnTo>
                    <a:lnTo>
                      <a:pt x="2990850" y="4191000"/>
                    </a:lnTo>
                    <a:lnTo>
                      <a:pt x="3082925" y="4156075"/>
                    </a:lnTo>
                    <a:lnTo>
                      <a:pt x="3171825" y="4114800"/>
                    </a:lnTo>
                    <a:lnTo>
                      <a:pt x="3257550" y="4070350"/>
                    </a:lnTo>
                    <a:lnTo>
                      <a:pt x="3343275" y="4022725"/>
                    </a:lnTo>
                    <a:lnTo>
                      <a:pt x="3425825" y="3968750"/>
                    </a:lnTo>
                    <a:lnTo>
                      <a:pt x="3502025" y="3911600"/>
                    </a:lnTo>
                    <a:lnTo>
                      <a:pt x="3578225" y="3854450"/>
                    </a:lnTo>
                    <a:lnTo>
                      <a:pt x="3651250" y="3790950"/>
                    </a:lnTo>
                    <a:lnTo>
                      <a:pt x="3721100" y="3724275"/>
                    </a:lnTo>
                    <a:lnTo>
                      <a:pt x="3787775" y="3654425"/>
                    </a:lnTo>
                    <a:lnTo>
                      <a:pt x="3851275" y="3581400"/>
                    </a:lnTo>
                    <a:lnTo>
                      <a:pt x="3911600" y="3505200"/>
                    </a:lnTo>
                    <a:lnTo>
                      <a:pt x="3968750" y="3425825"/>
                    </a:lnTo>
                    <a:lnTo>
                      <a:pt x="4019550" y="3343275"/>
                    </a:lnTo>
                    <a:lnTo>
                      <a:pt x="4067175" y="3260725"/>
                    </a:lnTo>
                    <a:lnTo>
                      <a:pt x="4111625" y="3171825"/>
                    </a:lnTo>
                    <a:lnTo>
                      <a:pt x="4152900" y="3082925"/>
                    </a:lnTo>
                    <a:lnTo>
                      <a:pt x="4187825" y="2990850"/>
                    </a:lnTo>
                    <a:lnTo>
                      <a:pt x="4219575" y="2898775"/>
                    </a:lnTo>
                    <a:lnTo>
                      <a:pt x="4248150" y="2803525"/>
                    </a:lnTo>
                    <a:lnTo>
                      <a:pt x="4270375" y="2705100"/>
                    </a:lnTo>
                    <a:lnTo>
                      <a:pt x="4289425" y="2606675"/>
                    </a:lnTo>
                    <a:lnTo>
                      <a:pt x="4302125" y="2505075"/>
                    </a:lnTo>
                    <a:lnTo>
                      <a:pt x="4308475" y="2403475"/>
                    </a:lnTo>
                    <a:lnTo>
                      <a:pt x="4311650" y="2301875"/>
                    </a:lnTo>
                    <a:lnTo>
                      <a:pt x="4308475" y="2197100"/>
                    </a:lnTo>
                    <a:lnTo>
                      <a:pt x="4302125" y="2095500"/>
                    </a:lnTo>
                    <a:lnTo>
                      <a:pt x="4289425" y="1993900"/>
                    </a:lnTo>
                    <a:lnTo>
                      <a:pt x="4270375" y="1895475"/>
                    </a:lnTo>
                    <a:lnTo>
                      <a:pt x="4248150" y="1797050"/>
                    </a:lnTo>
                    <a:lnTo>
                      <a:pt x="4219575" y="1701800"/>
                    </a:lnTo>
                    <a:lnTo>
                      <a:pt x="4187825" y="1609725"/>
                    </a:lnTo>
                    <a:lnTo>
                      <a:pt x="4152900" y="1517650"/>
                    </a:lnTo>
                    <a:lnTo>
                      <a:pt x="4111625" y="1428750"/>
                    </a:lnTo>
                    <a:lnTo>
                      <a:pt x="4067175" y="1339850"/>
                    </a:lnTo>
                    <a:lnTo>
                      <a:pt x="4019550" y="1257300"/>
                    </a:lnTo>
                    <a:lnTo>
                      <a:pt x="3968750" y="1174750"/>
                    </a:lnTo>
                    <a:lnTo>
                      <a:pt x="3911600" y="1095375"/>
                    </a:lnTo>
                    <a:lnTo>
                      <a:pt x="3851275" y="1019175"/>
                    </a:lnTo>
                    <a:lnTo>
                      <a:pt x="3787775" y="946150"/>
                    </a:lnTo>
                    <a:lnTo>
                      <a:pt x="3721100" y="876300"/>
                    </a:lnTo>
                    <a:lnTo>
                      <a:pt x="3651250" y="809625"/>
                    </a:lnTo>
                    <a:lnTo>
                      <a:pt x="3578225" y="746125"/>
                    </a:lnTo>
                    <a:lnTo>
                      <a:pt x="3502025" y="688975"/>
                    </a:lnTo>
                    <a:lnTo>
                      <a:pt x="3425825" y="631825"/>
                    </a:lnTo>
                    <a:lnTo>
                      <a:pt x="3343275" y="581025"/>
                    </a:lnTo>
                    <a:lnTo>
                      <a:pt x="3257550" y="530225"/>
                    </a:lnTo>
                    <a:lnTo>
                      <a:pt x="3171825" y="485775"/>
                    </a:lnTo>
                    <a:lnTo>
                      <a:pt x="3082925" y="447675"/>
                    </a:lnTo>
                    <a:lnTo>
                      <a:pt x="2990850" y="409575"/>
                    </a:lnTo>
                    <a:lnTo>
                      <a:pt x="2898775" y="377825"/>
                    </a:lnTo>
                    <a:lnTo>
                      <a:pt x="2803525" y="352425"/>
                    </a:lnTo>
                    <a:lnTo>
                      <a:pt x="2705100" y="330200"/>
                    </a:lnTo>
                    <a:lnTo>
                      <a:pt x="2606675" y="311150"/>
                    </a:lnTo>
                    <a:lnTo>
                      <a:pt x="2505075" y="298450"/>
                    </a:lnTo>
                    <a:lnTo>
                      <a:pt x="2403475" y="292100"/>
                    </a:lnTo>
                    <a:lnTo>
                      <a:pt x="2298700" y="288925"/>
                    </a:lnTo>
                    <a:close/>
                    <a:moveTo>
                      <a:pt x="1146175" y="0"/>
                    </a:moveTo>
                    <a:lnTo>
                      <a:pt x="1285875" y="0"/>
                    </a:lnTo>
                    <a:lnTo>
                      <a:pt x="1454150" y="0"/>
                    </a:lnTo>
                    <a:lnTo>
                      <a:pt x="3175000" y="0"/>
                    </a:lnTo>
                    <a:lnTo>
                      <a:pt x="3343275" y="0"/>
                    </a:lnTo>
                    <a:lnTo>
                      <a:pt x="3482975" y="0"/>
                    </a:lnTo>
                    <a:lnTo>
                      <a:pt x="3562350" y="3175"/>
                    </a:lnTo>
                    <a:lnTo>
                      <a:pt x="3638550" y="9525"/>
                    </a:lnTo>
                    <a:lnTo>
                      <a:pt x="3714750" y="15875"/>
                    </a:lnTo>
                    <a:lnTo>
                      <a:pt x="3787775" y="28575"/>
                    </a:lnTo>
                    <a:lnTo>
                      <a:pt x="3860800" y="44450"/>
                    </a:lnTo>
                    <a:lnTo>
                      <a:pt x="3933825" y="63500"/>
                    </a:lnTo>
                    <a:lnTo>
                      <a:pt x="4003675" y="88900"/>
                    </a:lnTo>
                    <a:lnTo>
                      <a:pt x="4076700" y="120650"/>
                    </a:lnTo>
                    <a:lnTo>
                      <a:pt x="4108450" y="139700"/>
                    </a:lnTo>
                    <a:lnTo>
                      <a:pt x="4143375" y="158750"/>
                    </a:lnTo>
                    <a:lnTo>
                      <a:pt x="4206875" y="203200"/>
                    </a:lnTo>
                    <a:lnTo>
                      <a:pt x="4267200" y="254000"/>
                    </a:lnTo>
                    <a:lnTo>
                      <a:pt x="4324350" y="304800"/>
                    </a:lnTo>
                    <a:lnTo>
                      <a:pt x="4375150" y="361950"/>
                    </a:lnTo>
                    <a:lnTo>
                      <a:pt x="4425950" y="422275"/>
                    </a:lnTo>
                    <a:lnTo>
                      <a:pt x="4470400" y="485775"/>
                    </a:lnTo>
                    <a:lnTo>
                      <a:pt x="4489450" y="517525"/>
                    </a:lnTo>
                    <a:lnTo>
                      <a:pt x="4508500" y="552450"/>
                    </a:lnTo>
                    <a:lnTo>
                      <a:pt x="4540250" y="622300"/>
                    </a:lnTo>
                    <a:lnTo>
                      <a:pt x="4565650" y="695325"/>
                    </a:lnTo>
                    <a:lnTo>
                      <a:pt x="4584700" y="768350"/>
                    </a:lnTo>
                    <a:lnTo>
                      <a:pt x="4600575" y="841375"/>
                    </a:lnTo>
                    <a:lnTo>
                      <a:pt x="4613275" y="914400"/>
                    </a:lnTo>
                    <a:lnTo>
                      <a:pt x="4619625" y="990600"/>
                    </a:lnTo>
                    <a:lnTo>
                      <a:pt x="4625975" y="1066800"/>
                    </a:lnTo>
                    <a:lnTo>
                      <a:pt x="4625975" y="1146175"/>
                    </a:lnTo>
                    <a:lnTo>
                      <a:pt x="4629150" y="1282700"/>
                    </a:lnTo>
                    <a:lnTo>
                      <a:pt x="4629150" y="1454150"/>
                    </a:lnTo>
                    <a:lnTo>
                      <a:pt x="4629150" y="3175000"/>
                    </a:lnTo>
                    <a:lnTo>
                      <a:pt x="4629150" y="3343275"/>
                    </a:lnTo>
                    <a:lnTo>
                      <a:pt x="4625975" y="3482975"/>
                    </a:lnTo>
                    <a:lnTo>
                      <a:pt x="4625975" y="3562350"/>
                    </a:lnTo>
                    <a:lnTo>
                      <a:pt x="4619625" y="3638550"/>
                    </a:lnTo>
                    <a:lnTo>
                      <a:pt x="4613275" y="3714750"/>
                    </a:lnTo>
                    <a:lnTo>
                      <a:pt x="4600575" y="3787775"/>
                    </a:lnTo>
                    <a:lnTo>
                      <a:pt x="4584700" y="3860800"/>
                    </a:lnTo>
                    <a:lnTo>
                      <a:pt x="4565650" y="3933825"/>
                    </a:lnTo>
                    <a:lnTo>
                      <a:pt x="4540250" y="4003675"/>
                    </a:lnTo>
                    <a:lnTo>
                      <a:pt x="4508500" y="4073525"/>
                    </a:lnTo>
                    <a:lnTo>
                      <a:pt x="4489450" y="4108450"/>
                    </a:lnTo>
                    <a:lnTo>
                      <a:pt x="4470400" y="4143375"/>
                    </a:lnTo>
                    <a:lnTo>
                      <a:pt x="4425950" y="4206875"/>
                    </a:lnTo>
                    <a:lnTo>
                      <a:pt x="4375150" y="4267200"/>
                    </a:lnTo>
                    <a:lnTo>
                      <a:pt x="4324350" y="4324350"/>
                    </a:lnTo>
                    <a:lnTo>
                      <a:pt x="4267200" y="4375150"/>
                    </a:lnTo>
                    <a:lnTo>
                      <a:pt x="4206875" y="4425950"/>
                    </a:lnTo>
                    <a:lnTo>
                      <a:pt x="4143375" y="4470400"/>
                    </a:lnTo>
                    <a:lnTo>
                      <a:pt x="4108450" y="4489450"/>
                    </a:lnTo>
                    <a:lnTo>
                      <a:pt x="4076700" y="4508500"/>
                    </a:lnTo>
                    <a:lnTo>
                      <a:pt x="4003675" y="4540250"/>
                    </a:lnTo>
                    <a:lnTo>
                      <a:pt x="3933825" y="4565650"/>
                    </a:lnTo>
                    <a:lnTo>
                      <a:pt x="3860800" y="4584700"/>
                    </a:lnTo>
                    <a:lnTo>
                      <a:pt x="3787775" y="4600575"/>
                    </a:lnTo>
                    <a:lnTo>
                      <a:pt x="3714750" y="4613275"/>
                    </a:lnTo>
                    <a:lnTo>
                      <a:pt x="3638550" y="4619625"/>
                    </a:lnTo>
                    <a:lnTo>
                      <a:pt x="3562350" y="4625975"/>
                    </a:lnTo>
                    <a:lnTo>
                      <a:pt x="3482975" y="4625975"/>
                    </a:lnTo>
                    <a:lnTo>
                      <a:pt x="3343275" y="4629150"/>
                    </a:lnTo>
                    <a:lnTo>
                      <a:pt x="3175000" y="4629150"/>
                    </a:lnTo>
                    <a:lnTo>
                      <a:pt x="1454150" y="4629150"/>
                    </a:lnTo>
                    <a:lnTo>
                      <a:pt x="1285875" y="4629150"/>
                    </a:lnTo>
                    <a:lnTo>
                      <a:pt x="1146175" y="4625975"/>
                    </a:lnTo>
                    <a:lnTo>
                      <a:pt x="1066800" y="4625975"/>
                    </a:lnTo>
                    <a:lnTo>
                      <a:pt x="990600" y="4619625"/>
                    </a:lnTo>
                    <a:lnTo>
                      <a:pt x="914400" y="4613275"/>
                    </a:lnTo>
                    <a:lnTo>
                      <a:pt x="841375" y="4600575"/>
                    </a:lnTo>
                    <a:lnTo>
                      <a:pt x="768350" y="4584700"/>
                    </a:lnTo>
                    <a:lnTo>
                      <a:pt x="695325" y="4565650"/>
                    </a:lnTo>
                    <a:lnTo>
                      <a:pt x="625475" y="4540250"/>
                    </a:lnTo>
                    <a:lnTo>
                      <a:pt x="555625" y="4508500"/>
                    </a:lnTo>
                    <a:lnTo>
                      <a:pt x="520700" y="4489450"/>
                    </a:lnTo>
                    <a:lnTo>
                      <a:pt x="485775" y="4470400"/>
                    </a:lnTo>
                    <a:lnTo>
                      <a:pt x="422275" y="4425950"/>
                    </a:lnTo>
                    <a:lnTo>
                      <a:pt x="361950" y="4375150"/>
                    </a:lnTo>
                    <a:lnTo>
                      <a:pt x="304800" y="4324350"/>
                    </a:lnTo>
                    <a:lnTo>
                      <a:pt x="254000" y="4267200"/>
                    </a:lnTo>
                    <a:lnTo>
                      <a:pt x="203200" y="4206875"/>
                    </a:lnTo>
                    <a:lnTo>
                      <a:pt x="158750" y="4143375"/>
                    </a:lnTo>
                    <a:lnTo>
                      <a:pt x="139700" y="4108450"/>
                    </a:lnTo>
                    <a:lnTo>
                      <a:pt x="120650" y="4073525"/>
                    </a:lnTo>
                    <a:lnTo>
                      <a:pt x="88900" y="4003675"/>
                    </a:lnTo>
                    <a:lnTo>
                      <a:pt x="63500" y="3933825"/>
                    </a:lnTo>
                    <a:lnTo>
                      <a:pt x="44450" y="3860800"/>
                    </a:lnTo>
                    <a:lnTo>
                      <a:pt x="28575" y="3787775"/>
                    </a:lnTo>
                    <a:lnTo>
                      <a:pt x="15875" y="3714750"/>
                    </a:lnTo>
                    <a:lnTo>
                      <a:pt x="9525" y="3638550"/>
                    </a:lnTo>
                    <a:lnTo>
                      <a:pt x="3175" y="3562350"/>
                    </a:lnTo>
                    <a:lnTo>
                      <a:pt x="3175" y="3482975"/>
                    </a:lnTo>
                    <a:lnTo>
                      <a:pt x="0" y="3343275"/>
                    </a:lnTo>
                    <a:lnTo>
                      <a:pt x="0" y="3175000"/>
                    </a:lnTo>
                    <a:lnTo>
                      <a:pt x="0" y="1454150"/>
                    </a:lnTo>
                    <a:lnTo>
                      <a:pt x="0" y="1282700"/>
                    </a:lnTo>
                    <a:lnTo>
                      <a:pt x="3175" y="1146175"/>
                    </a:lnTo>
                    <a:lnTo>
                      <a:pt x="3175" y="1066800"/>
                    </a:lnTo>
                    <a:lnTo>
                      <a:pt x="9525" y="990600"/>
                    </a:lnTo>
                    <a:lnTo>
                      <a:pt x="15875" y="914400"/>
                    </a:lnTo>
                    <a:lnTo>
                      <a:pt x="28575" y="841375"/>
                    </a:lnTo>
                    <a:lnTo>
                      <a:pt x="44450" y="768350"/>
                    </a:lnTo>
                    <a:lnTo>
                      <a:pt x="63500" y="695325"/>
                    </a:lnTo>
                    <a:lnTo>
                      <a:pt x="88900" y="622300"/>
                    </a:lnTo>
                    <a:lnTo>
                      <a:pt x="120650" y="552450"/>
                    </a:lnTo>
                    <a:lnTo>
                      <a:pt x="139700" y="517525"/>
                    </a:lnTo>
                    <a:lnTo>
                      <a:pt x="158750" y="485775"/>
                    </a:lnTo>
                    <a:lnTo>
                      <a:pt x="203200" y="422275"/>
                    </a:lnTo>
                    <a:lnTo>
                      <a:pt x="254000" y="361950"/>
                    </a:lnTo>
                    <a:lnTo>
                      <a:pt x="304800" y="304800"/>
                    </a:lnTo>
                    <a:lnTo>
                      <a:pt x="361950" y="254000"/>
                    </a:lnTo>
                    <a:lnTo>
                      <a:pt x="422275" y="203200"/>
                    </a:lnTo>
                    <a:lnTo>
                      <a:pt x="485775" y="158750"/>
                    </a:lnTo>
                    <a:lnTo>
                      <a:pt x="520700" y="139700"/>
                    </a:lnTo>
                    <a:lnTo>
                      <a:pt x="555625" y="120650"/>
                    </a:lnTo>
                    <a:lnTo>
                      <a:pt x="625475" y="88900"/>
                    </a:lnTo>
                    <a:lnTo>
                      <a:pt x="695325" y="63500"/>
                    </a:lnTo>
                    <a:lnTo>
                      <a:pt x="768350" y="44450"/>
                    </a:lnTo>
                    <a:lnTo>
                      <a:pt x="841375" y="28575"/>
                    </a:lnTo>
                    <a:lnTo>
                      <a:pt x="914400" y="15875"/>
                    </a:lnTo>
                    <a:lnTo>
                      <a:pt x="990600" y="9525"/>
                    </a:lnTo>
                    <a:lnTo>
                      <a:pt x="1066800" y="3175"/>
                    </a:lnTo>
                    <a:lnTo>
                      <a:pt x="1146175" y="0"/>
                    </a:lnTo>
                    <a:close/>
                  </a:path>
                </a:pathLst>
              </a:custGeom>
              <a:solidFill>
                <a:srgbClr val="3F8A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" name="组合 2"/>
          <p:cNvGrpSpPr/>
          <p:nvPr/>
        </p:nvGrpSpPr>
        <p:grpSpPr>
          <a:xfrm>
            <a:off x="395605" y="3414395"/>
            <a:ext cx="3033395" cy="1057910"/>
            <a:chOff x="623" y="5377"/>
            <a:chExt cx="4777" cy="1666"/>
          </a:xfrm>
        </p:grpSpPr>
        <p:sp>
          <p:nvSpPr>
            <p:cNvPr id="72" name="稻壳儿小白白(http://dwz.cn/Wu2UP)"/>
            <p:cNvSpPr>
              <a:spLocks noChangeShapeType="1"/>
            </p:cNvSpPr>
            <p:nvPr/>
          </p:nvSpPr>
          <p:spPr bwMode="auto">
            <a:xfrm>
              <a:off x="3976" y="5884"/>
              <a:ext cx="1424" cy="11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3503" tIns="31752" rIns="63503" bIns="31752"/>
            <a:lstStyle/>
            <a:p>
              <a:endParaRPr lang="zh-CN" altLang="en-US"/>
            </a:p>
          </p:txBody>
        </p:sp>
        <p:sp>
          <p:nvSpPr>
            <p:cNvPr id="17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957" y="5641"/>
              <a:ext cx="212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sz="14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万物互联的工厂</a:t>
              </a:r>
            </a:p>
          </p:txBody>
        </p:sp>
        <p:sp>
          <p:nvSpPr>
            <p:cNvPr id="31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623" y="6091"/>
              <a:ext cx="4765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 algn="l" eaLnBrk="1" hangingPunct="1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 </a:t>
              </a: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敏捷开发敏捷生产</a:t>
              </a:r>
              <a:r>
                <a:rPr lang="en-US" altLang="zh-CN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 </a:t>
              </a:r>
            </a:p>
            <a:p>
              <a:pPr marL="171450" indent="-171450" algn="l" eaLnBrk="1" hangingPunct="1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 满足个性化小批量的智能产线</a:t>
              </a:r>
            </a:p>
            <a:p>
              <a:pPr marL="171450" indent="-171450" algn="l" eaLnBrk="1" hangingPunct="1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 智能排产</a:t>
              </a:r>
              <a:endParaRPr lang="en-US" altLang="zh-CN" sz="1000" b="1" dirty="0">
                <a:solidFill>
                  <a:srgbClr val="445469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1" name="互联网"/>
            <p:cNvSpPr/>
            <p:nvPr/>
          </p:nvSpPr>
          <p:spPr bwMode="auto">
            <a:xfrm>
              <a:off x="3082" y="5377"/>
              <a:ext cx="680" cy="567"/>
            </a:xfrm>
            <a:custGeom>
              <a:avLst/>
              <a:gdLst/>
              <a:ahLst/>
              <a:cxnLst/>
              <a:rect l="0" t="0" r="r" b="b"/>
              <a:pathLst>
                <a:path w="1903412" h="1563688">
                  <a:moveTo>
                    <a:pt x="872180" y="1544638"/>
                  </a:moveTo>
                  <a:lnTo>
                    <a:pt x="875675" y="1544638"/>
                  </a:lnTo>
                  <a:lnTo>
                    <a:pt x="1859905" y="1544638"/>
                  </a:lnTo>
                  <a:lnTo>
                    <a:pt x="1863400" y="1544638"/>
                  </a:lnTo>
                  <a:lnTo>
                    <a:pt x="1866577" y="1545233"/>
                  </a:lnTo>
                  <a:lnTo>
                    <a:pt x="1869118" y="1545829"/>
                  </a:lnTo>
                  <a:lnTo>
                    <a:pt x="1871660" y="1546722"/>
                  </a:lnTo>
                  <a:lnTo>
                    <a:pt x="1873884" y="1547912"/>
                  </a:lnTo>
                  <a:lnTo>
                    <a:pt x="1875154" y="1549103"/>
                  </a:lnTo>
                  <a:lnTo>
                    <a:pt x="1876107" y="1550591"/>
                  </a:lnTo>
                  <a:lnTo>
                    <a:pt x="1876425" y="1552079"/>
                  </a:lnTo>
                  <a:lnTo>
                    <a:pt x="1876425" y="1555651"/>
                  </a:lnTo>
                  <a:lnTo>
                    <a:pt x="1876107" y="1557140"/>
                  </a:lnTo>
                  <a:lnTo>
                    <a:pt x="1875154" y="1558926"/>
                  </a:lnTo>
                  <a:lnTo>
                    <a:pt x="1873884" y="1560116"/>
                  </a:lnTo>
                  <a:lnTo>
                    <a:pt x="1871660" y="1561307"/>
                  </a:lnTo>
                  <a:lnTo>
                    <a:pt x="1869118" y="1562200"/>
                  </a:lnTo>
                  <a:lnTo>
                    <a:pt x="1866577" y="1563093"/>
                  </a:lnTo>
                  <a:lnTo>
                    <a:pt x="1863400" y="1563390"/>
                  </a:lnTo>
                  <a:lnTo>
                    <a:pt x="1859905" y="1563688"/>
                  </a:lnTo>
                  <a:lnTo>
                    <a:pt x="875675" y="1563688"/>
                  </a:lnTo>
                  <a:lnTo>
                    <a:pt x="872180" y="1563390"/>
                  </a:lnTo>
                  <a:lnTo>
                    <a:pt x="869003" y="1563093"/>
                  </a:lnTo>
                  <a:lnTo>
                    <a:pt x="866144" y="1562200"/>
                  </a:lnTo>
                  <a:lnTo>
                    <a:pt x="863603" y="1561307"/>
                  </a:lnTo>
                  <a:lnTo>
                    <a:pt x="861696" y="1560116"/>
                  </a:lnTo>
                  <a:lnTo>
                    <a:pt x="860108" y="1558926"/>
                  </a:lnTo>
                  <a:lnTo>
                    <a:pt x="859155" y="1557140"/>
                  </a:lnTo>
                  <a:lnTo>
                    <a:pt x="858837" y="1555651"/>
                  </a:lnTo>
                  <a:lnTo>
                    <a:pt x="858837" y="1552079"/>
                  </a:lnTo>
                  <a:lnTo>
                    <a:pt x="859155" y="1550591"/>
                  </a:lnTo>
                  <a:lnTo>
                    <a:pt x="860108" y="1549103"/>
                  </a:lnTo>
                  <a:lnTo>
                    <a:pt x="861696" y="1547912"/>
                  </a:lnTo>
                  <a:lnTo>
                    <a:pt x="863603" y="1546722"/>
                  </a:lnTo>
                  <a:lnTo>
                    <a:pt x="866144" y="1545829"/>
                  </a:lnTo>
                  <a:lnTo>
                    <a:pt x="869003" y="1545233"/>
                  </a:lnTo>
                  <a:lnTo>
                    <a:pt x="872180" y="1544638"/>
                  </a:lnTo>
                  <a:close/>
                  <a:moveTo>
                    <a:pt x="1255848" y="1415770"/>
                  </a:moveTo>
                  <a:lnTo>
                    <a:pt x="1252677" y="1416407"/>
                  </a:lnTo>
                  <a:lnTo>
                    <a:pt x="1249823" y="1417361"/>
                  </a:lnTo>
                  <a:lnTo>
                    <a:pt x="1247286" y="1419271"/>
                  </a:lnTo>
                  <a:lnTo>
                    <a:pt x="1245383" y="1420862"/>
                  </a:lnTo>
                  <a:lnTo>
                    <a:pt x="1243797" y="1422771"/>
                  </a:lnTo>
                  <a:lnTo>
                    <a:pt x="1242529" y="1424680"/>
                  </a:lnTo>
                  <a:lnTo>
                    <a:pt x="1242212" y="1426908"/>
                  </a:lnTo>
                  <a:lnTo>
                    <a:pt x="1235235" y="1522691"/>
                  </a:lnTo>
                  <a:lnTo>
                    <a:pt x="1235235" y="1525237"/>
                  </a:lnTo>
                  <a:lnTo>
                    <a:pt x="1236186" y="1527146"/>
                  </a:lnTo>
                  <a:lnTo>
                    <a:pt x="1237772" y="1529056"/>
                  </a:lnTo>
                  <a:lnTo>
                    <a:pt x="1239675" y="1530647"/>
                  </a:lnTo>
                  <a:lnTo>
                    <a:pt x="1242212" y="1532238"/>
                  </a:lnTo>
                  <a:lnTo>
                    <a:pt x="1245066" y="1533193"/>
                  </a:lnTo>
                  <a:lnTo>
                    <a:pt x="1247920" y="1533829"/>
                  </a:lnTo>
                  <a:lnTo>
                    <a:pt x="1251408" y="1534147"/>
                  </a:lnTo>
                  <a:lnTo>
                    <a:pt x="1488299" y="1535738"/>
                  </a:lnTo>
                  <a:lnTo>
                    <a:pt x="1491787" y="1535738"/>
                  </a:lnTo>
                  <a:lnTo>
                    <a:pt x="1494641" y="1535102"/>
                  </a:lnTo>
                  <a:lnTo>
                    <a:pt x="1497813" y="1533829"/>
                  </a:lnTo>
                  <a:lnTo>
                    <a:pt x="1500032" y="1532556"/>
                  </a:lnTo>
                  <a:lnTo>
                    <a:pt x="1502252" y="1530965"/>
                  </a:lnTo>
                  <a:lnTo>
                    <a:pt x="1503521" y="1529056"/>
                  </a:lnTo>
                  <a:lnTo>
                    <a:pt x="1504472" y="1526828"/>
                  </a:lnTo>
                  <a:lnTo>
                    <a:pt x="1504789" y="1524601"/>
                  </a:lnTo>
                  <a:lnTo>
                    <a:pt x="1499715" y="1428181"/>
                  </a:lnTo>
                  <a:lnTo>
                    <a:pt x="1499398" y="1425953"/>
                  </a:lnTo>
                  <a:lnTo>
                    <a:pt x="1498130" y="1424044"/>
                  </a:lnTo>
                  <a:lnTo>
                    <a:pt x="1496227" y="1422134"/>
                  </a:lnTo>
                  <a:lnTo>
                    <a:pt x="1494324" y="1420543"/>
                  </a:lnTo>
                  <a:lnTo>
                    <a:pt x="1491787" y="1418952"/>
                  </a:lnTo>
                  <a:lnTo>
                    <a:pt x="1489250" y="1417679"/>
                  </a:lnTo>
                  <a:lnTo>
                    <a:pt x="1486396" y="1417043"/>
                  </a:lnTo>
                  <a:lnTo>
                    <a:pt x="1483225" y="1416725"/>
                  </a:lnTo>
                  <a:lnTo>
                    <a:pt x="1259019" y="1415770"/>
                  </a:lnTo>
                  <a:lnTo>
                    <a:pt x="1255848" y="1415770"/>
                  </a:lnTo>
                  <a:close/>
                  <a:moveTo>
                    <a:pt x="1699820" y="1377902"/>
                  </a:moveTo>
                  <a:lnTo>
                    <a:pt x="1703942" y="1405269"/>
                  </a:lnTo>
                  <a:lnTo>
                    <a:pt x="1750876" y="1405587"/>
                  </a:lnTo>
                  <a:lnTo>
                    <a:pt x="1746437" y="1378220"/>
                  </a:lnTo>
                  <a:lnTo>
                    <a:pt x="1699820" y="1377902"/>
                  </a:lnTo>
                  <a:close/>
                  <a:moveTo>
                    <a:pt x="1636078" y="1377902"/>
                  </a:moveTo>
                  <a:lnTo>
                    <a:pt x="1639249" y="1404951"/>
                  </a:lnTo>
                  <a:lnTo>
                    <a:pt x="1686183" y="1405269"/>
                  </a:lnTo>
                  <a:lnTo>
                    <a:pt x="1682378" y="1377902"/>
                  </a:lnTo>
                  <a:lnTo>
                    <a:pt x="1636078" y="1377902"/>
                  </a:lnTo>
                  <a:close/>
                  <a:moveTo>
                    <a:pt x="1572019" y="1377584"/>
                  </a:moveTo>
                  <a:lnTo>
                    <a:pt x="1574239" y="1404633"/>
                  </a:lnTo>
                  <a:lnTo>
                    <a:pt x="1621490" y="1404951"/>
                  </a:lnTo>
                  <a:lnTo>
                    <a:pt x="1618636" y="1377584"/>
                  </a:lnTo>
                  <a:lnTo>
                    <a:pt x="1572019" y="1377584"/>
                  </a:lnTo>
                  <a:close/>
                  <a:moveTo>
                    <a:pt x="1507960" y="1377266"/>
                  </a:moveTo>
                  <a:lnTo>
                    <a:pt x="1509546" y="1404314"/>
                  </a:lnTo>
                  <a:lnTo>
                    <a:pt x="1556797" y="1404633"/>
                  </a:lnTo>
                  <a:lnTo>
                    <a:pt x="1554577" y="1377266"/>
                  </a:lnTo>
                  <a:lnTo>
                    <a:pt x="1507960" y="1377266"/>
                  </a:lnTo>
                  <a:close/>
                  <a:moveTo>
                    <a:pt x="1443902" y="1376948"/>
                  </a:moveTo>
                  <a:lnTo>
                    <a:pt x="1444853" y="1403996"/>
                  </a:lnTo>
                  <a:lnTo>
                    <a:pt x="1491787" y="1403996"/>
                  </a:lnTo>
                  <a:lnTo>
                    <a:pt x="1490519" y="1377266"/>
                  </a:lnTo>
                  <a:lnTo>
                    <a:pt x="1443902" y="1376948"/>
                  </a:lnTo>
                  <a:close/>
                  <a:moveTo>
                    <a:pt x="1380160" y="1376629"/>
                  </a:moveTo>
                  <a:lnTo>
                    <a:pt x="1379843" y="1403678"/>
                  </a:lnTo>
                  <a:lnTo>
                    <a:pt x="1426777" y="1403996"/>
                  </a:lnTo>
                  <a:lnTo>
                    <a:pt x="1426460" y="1376948"/>
                  </a:lnTo>
                  <a:lnTo>
                    <a:pt x="1380160" y="1376629"/>
                  </a:lnTo>
                  <a:close/>
                  <a:moveTo>
                    <a:pt x="1316101" y="1376311"/>
                  </a:moveTo>
                  <a:lnTo>
                    <a:pt x="1315150" y="1403360"/>
                  </a:lnTo>
                  <a:lnTo>
                    <a:pt x="1362401" y="1403360"/>
                  </a:lnTo>
                  <a:lnTo>
                    <a:pt x="1362718" y="1376629"/>
                  </a:lnTo>
                  <a:lnTo>
                    <a:pt x="1316101" y="1376311"/>
                  </a:lnTo>
                  <a:close/>
                  <a:moveTo>
                    <a:pt x="1252043" y="1375993"/>
                  </a:moveTo>
                  <a:lnTo>
                    <a:pt x="1250140" y="1403041"/>
                  </a:lnTo>
                  <a:lnTo>
                    <a:pt x="1297391" y="1403041"/>
                  </a:lnTo>
                  <a:lnTo>
                    <a:pt x="1298660" y="1376311"/>
                  </a:lnTo>
                  <a:lnTo>
                    <a:pt x="1252043" y="1375993"/>
                  </a:lnTo>
                  <a:close/>
                  <a:moveTo>
                    <a:pt x="1188301" y="1375675"/>
                  </a:moveTo>
                  <a:lnTo>
                    <a:pt x="1185764" y="1402723"/>
                  </a:lnTo>
                  <a:lnTo>
                    <a:pt x="1232698" y="1402723"/>
                  </a:lnTo>
                  <a:lnTo>
                    <a:pt x="1234601" y="1375993"/>
                  </a:lnTo>
                  <a:lnTo>
                    <a:pt x="1188301" y="1375675"/>
                  </a:lnTo>
                  <a:close/>
                  <a:moveTo>
                    <a:pt x="1124242" y="1375356"/>
                  </a:moveTo>
                  <a:lnTo>
                    <a:pt x="1120754" y="1402405"/>
                  </a:lnTo>
                  <a:lnTo>
                    <a:pt x="1167688" y="1402405"/>
                  </a:lnTo>
                  <a:lnTo>
                    <a:pt x="1170859" y="1375675"/>
                  </a:lnTo>
                  <a:lnTo>
                    <a:pt x="1124242" y="1375356"/>
                  </a:lnTo>
                  <a:close/>
                  <a:moveTo>
                    <a:pt x="1060183" y="1375038"/>
                  </a:moveTo>
                  <a:lnTo>
                    <a:pt x="1056061" y="1402087"/>
                  </a:lnTo>
                  <a:lnTo>
                    <a:pt x="1102995" y="1402087"/>
                  </a:lnTo>
                  <a:lnTo>
                    <a:pt x="1106800" y="1375356"/>
                  </a:lnTo>
                  <a:lnTo>
                    <a:pt x="1060183" y="1375038"/>
                  </a:lnTo>
                  <a:close/>
                  <a:moveTo>
                    <a:pt x="996442" y="1374720"/>
                  </a:moveTo>
                  <a:lnTo>
                    <a:pt x="991051" y="1401769"/>
                  </a:lnTo>
                  <a:lnTo>
                    <a:pt x="1038302" y="1401769"/>
                  </a:lnTo>
                  <a:lnTo>
                    <a:pt x="1042742" y="1375038"/>
                  </a:lnTo>
                  <a:lnTo>
                    <a:pt x="996442" y="1374720"/>
                  </a:lnTo>
                  <a:close/>
                  <a:moveTo>
                    <a:pt x="394079" y="1340803"/>
                  </a:moveTo>
                  <a:lnTo>
                    <a:pt x="364253" y="1348105"/>
                  </a:lnTo>
                  <a:lnTo>
                    <a:pt x="354734" y="1351280"/>
                  </a:lnTo>
                  <a:lnTo>
                    <a:pt x="367743" y="1359853"/>
                  </a:lnTo>
                  <a:lnTo>
                    <a:pt x="380752" y="1368743"/>
                  </a:lnTo>
                  <a:lnTo>
                    <a:pt x="393761" y="1376998"/>
                  </a:lnTo>
                  <a:lnTo>
                    <a:pt x="407088" y="1385571"/>
                  </a:lnTo>
                  <a:lnTo>
                    <a:pt x="420414" y="1393191"/>
                  </a:lnTo>
                  <a:lnTo>
                    <a:pt x="434375" y="1400493"/>
                  </a:lnTo>
                  <a:lnTo>
                    <a:pt x="448336" y="1408113"/>
                  </a:lnTo>
                  <a:lnTo>
                    <a:pt x="462297" y="1415098"/>
                  </a:lnTo>
                  <a:lnTo>
                    <a:pt x="453095" y="1406526"/>
                  </a:lnTo>
                  <a:lnTo>
                    <a:pt x="444528" y="1397636"/>
                  </a:lnTo>
                  <a:lnTo>
                    <a:pt x="435644" y="1389063"/>
                  </a:lnTo>
                  <a:lnTo>
                    <a:pt x="427077" y="1379538"/>
                  </a:lnTo>
                  <a:lnTo>
                    <a:pt x="418510" y="1370331"/>
                  </a:lnTo>
                  <a:lnTo>
                    <a:pt x="410261" y="1360488"/>
                  </a:lnTo>
                  <a:lnTo>
                    <a:pt x="402011" y="1350963"/>
                  </a:lnTo>
                  <a:lnTo>
                    <a:pt x="394079" y="1340803"/>
                  </a:lnTo>
                  <a:close/>
                  <a:moveTo>
                    <a:pt x="1694111" y="1340353"/>
                  </a:moveTo>
                  <a:lnTo>
                    <a:pt x="1698234" y="1367401"/>
                  </a:lnTo>
                  <a:lnTo>
                    <a:pt x="1744534" y="1367719"/>
                  </a:lnTo>
                  <a:lnTo>
                    <a:pt x="1739777" y="1340671"/>
                  </a:lnTo>
                  <a:lnTo>
                    <a:pt x="1694111" y="1340353"/>
                  </a:lnTo>
                  <a:close/>
                  <a:moveTo>
                    <a:pt x="1631321" y="1340034"/>
                  </a:moveTo>
                  <a:lnTo>
                    <a:pt x="1634809" y="1367083"/>
                  </a:lnTo>
                  <a:lnTo>
                    <a:pt x="1680792" y="1367401"/>
                  </a:lnTo>
                  <a:lnTo>
                    <a:pt x="1676987" y="1340353"/>
                  </a:lnTo>
                  <a:lnTo>
                    <a:pt x="1631321" y="1340034"/>
                  </a:lnTo>
                  <a:close/>
                  <a:moveTo>
                    <a:pt x="1568531" y="1339716"/>
                  </a:moveTo>
                  <a:lnTo>
                    <a:pt x="1571068" y="1366765"/>
                  </a:lnTo>
                  <a:lnTo>
                    <a:pt x="1617051" y="1367083"/>
                  </a:lnTo>
                  <a:lnTo>
                    <a:pt x="1614196" y="1340034"/>
                  </a:lnTo>
                  <a:lnTo>
                    <a:pt x="1568531" y="1339716"/>
                  </a:lnTo>
                  <a:close/>
                  <a:moveTo>
                    <a:pt x="1505741" y="1339716"/>
                  </a:moveTo>
                  <a:lnTo>
                    <a:pt x="1507326" y="1366765"/>
                  </a:lnTo>
                  <a:lnTo>
                    <a:pt x="1553626" y="1366765"/>
                  </a:lnTo>
                  <a:lnTo>
                    <a:pt x="1551406" y="1339716"/>
                  </a:lnTo>
                  <a:lnTo>
                    <a:pt x="1505741" y="1339716"/>
                  </a:lnTo>
                  <a:close/>
                  <a:moveTo>
                    <a:pt x="1442950" y="1339398"/>
                  </a:moveTo>
                  <a:lnTo>
                    <a:pt x="1443585" y="1366128"/>
                  </a:lnTo>
                  <a:lnTo>
                    <a:pt x="1489884" y="1366128"/>
                  </a:lnTo>
                  <a:lnTo>
                    <a:pt x="1488616" y="1339398"/>
                  </a:lnTo>
                  <a:lnTo>
                    <a:pt x="1442950" y="1339398"/>
                  </a:lnTo>
                  <a:close/>
                  <a:moveTo>
                    <a:pt x="1380160" y="1339080"/>
                  </a:moveTo>
                  <a:lnTo>
                    <a:pt x="1380160" y="1365810"/>
                  </a:lnTo>
                  <a:lnTo>
                    <a:pt x="1426143" y="1365810"/>
                  </a:lnTo>
                  <a:lnTo>
                    <a:pt x="1425826" y="1339398"/>
                  </a:lnTo>
                  <a:lnTo>
                    <a:pt x="1380160" y="1339080"/>
                  </a:lnTo>
                  <a:close/>
                  <a:moveTo>
                    <a:pt x="1317370" y="1338761"/>
                  </a:moveTo>
                  <a:lnTo>
                    <a:pt x="1316418" y="1365492"/>
                  </a:lnTo>
                  <a:lnTo>
                    <a:pt x="1362718" y="1365492"/>
                  </a:lnTo>
                  <a:lnTo>
                    <a:pt x="1363035" y="1339080"/>
                  </a:lnTo>
                  <a:lnTo>
                    <a:pt x="1317370" y="1338761"/>
                  </a:lnTo>
                  <a:close/>
                  <a:moveTo>
                    <a:pt x="1254897" y="1338443"/>
                  </a:moveTo>
                  <a:lnTo>
                    <a:pt x="1252677" y="1365174"/>
                  </a:lnTo>
                  <a:lnTo>
                    <a:pt x="1298977" y="1365492"/>
                  </a:lnTo>
                  <a:lnTo>
                    <a:pt x="1300245" y="1338761"/>
                  </a:lnTo>
                  <a:lnTo>
                    <a:pt x="1254897" y="1338443"/>
                  </a:lnTo>
                  <a:close/>
                  <a:moveTo>
                    <a:pt x="1192106" y="1338443"/>
                  </a:moveTo>
                  <a:lnTo>
                    <a:pt x="1189252" y="1364855"/>
                  </a:lnTo>
                  <a:lnTo>
                    <a:pt x="1235235" y="1365174"/>
                  </a:lnTo>
                  <a:lnTo>
                    <a:pt x="1237772" y="1338443"/>
                  </a:lnTo>
                  <a:lnTo>
                    <a:pt x="1192106" y="1338443"/>
                  </a:lnTo>
                  <a:close/>
                  <a:moveTo>
                    <a:pt x="1128999" y="1338125"/>
                  </a:moveTo>
                  <a:lnTo>
                    <a:pt x="1125511" y="1364537"/>
                  </a:lnTo>
                  <a:lnTo>
                    <a:pt x="1172128" y="1364855"/>
                  </a:lnTo>
                  <a:lnTo>
                    <a:pt x="1174665" y="1338125"/>
                  </a:lnTo>
                  <a:lnTo>
                    <a:pt x="1128999" y="1338125"/>
                  </a:lnTo>
                  <a:close/>
                  <a:moveTo>
                    <a:pt x="1066526" y="1337807"/>
                  </a:moveTo>
                  <a:lnTo>
                    <a:pt x="1061769" y="1364219"/>
                  </a:lnTo>
                  <a:lnTo>
                    <a:pt x="1108386" y="1364537"/>
                  </a:lnTo>
                  <a:lnTo>
                    <a:pt x="1111874" y="1338125"/>
                  </a:lnTo>
                  <a:lnTo>
                    <a:pt x="1066526" y="1337807"/>
                  </a:lnTo>
                  <a:close/>
                  <a:moveTo>
                    <a:pt x="1003419" y="1337489"/>
                  </a:moveTo>
                  <a:lnTo>
                    <a:pt x="998345" y="1363901"/>
                  </a:lnTo>
                  <a:lnTo>
                    <a:pt x="1044644" y="1364219"/>
                  </a:lnTo>
                  <a:lnTo>
                    <a:pt x="1049401" y="1337807"/>
                  </a:lnTo>
                  <a:lnTo>
                    <a:pt x="1003419" y="1337489"/>
                  </a:lnTo>
                  <a:close/>
                  <a:moveTo>
                    <a:pt x="538764" y="1314450"/>
                  </a:moveTo>
                  <a:lnTo>
                    <a:pt x="518458" y="1317308"/>
                  </a:lnTo>
                  <a:lnTo>
                    <a:pt x="498468" y="1320165"/>
                  </a:lnTo>
                  <a:lnTo>
                    <a:pt x="478479" y="1323340"/>
                  </a:lnTo>
                  <a:lnTo>
                    <a:pt x="458807" y="1326833"/>
                  </a:lnTo>
                  <a:lnTo>
                    <a:pt x="467691" y="1336675"/>
                  </a:lnTo>
                  <a:lnTo>
                    <a:pt x="476258" y="1346200"/>
                  </a:lnTo>
                  <a:lnTo>
                    <a:pt x="485142" y="1355408"/>
                  </a:lnTo>
                  <a:lnTo>
                    <a:pt x="494343" y="1364298"/>
                  </a:lnTo>
                  <a:lnTo>
                    <a:pt x="503228" y="1372871"/>
                  </a:lnTo>
                  <a:lnTo>
                    <a:pt x="512746" y="1381126"/>
                  </a:lnTo>
                  <a:lnTo>
                    <a:pt x="521948" y="1389381"/>
                  </a:lnTo>
                  <a:lnTo>
                    <a:pt x="531784" y="1397001"/>
                  </a:lnTo>
                  <a:lnTo>
                    <a:pt x="540986" y="1404621"/>
                  </a:lnTo>
                  <a:lnTo>
                    <a:pt x="551139" y="1411606"/>
                  </a:lnTo>
                  <a:lnTo>
                    <a:pt x="560658" y="1418273"/>
                  </a:lnTo>
                  <a:lnTo>
                    <a:pt x="570811" y="1424941"/>
                  </a:lnTo>
                  <a:lnTo>
                    <a:pt x="580965" y="1430973"/>
                  </a:lnTo>
                  <a:lnTo>
                    <a:pt x="591118" y="1437323"/>
                  </a:lnTo>
                  <a:lnTo>
                    <a:pt x="601589" y="1442721"/>
                  </a:lnTo>
                  <a:lnTo>
                    <a:pt x="611742" y="1447801"/>
                  </a:lnTo>
                  <a:lnTo>
                    <a:pt x="601589" y="1433831"/>
                  </a:lnTo>
                  <a:lnTo>
                    <a:pt x="591753" y="1419226"/>
                  </a:lnTo>
                  <a:lnTo>
                    <a:pt x="582234" y="1403351"/>
                  </a:lnTo>
                  <a:lnTo>
                    <a:pt x="573032" y="1387158"/>
                  </a:lnTo>
                  <a:lnTo>
                    <a:pt x="564148" y="1370013"/>
                  </a:lnTo>
                  <a:lnTo>
                    <a:pt x="555264" y="1352233"/>
                  </a:lnTo>
                  <a:lnTo>
                    <a:pt x="547014" y="1333500"/>
                  </a:lnTo>
                  <a:lnTo>
                    <a:pt x="538764" y="1314450"/>
                  </a:lnTo>
                  <a:close/>
                  <a:moveTo>
                    <a:pt x="1688403" y="1302485"/>
                  </a:moveTo>
                  <a:lnTo>
                    <a:pt x="1692526" y="1329215"/>
                  </a:lnTo>
                  <a:lnTo>
                    <a:pt x="1737557" y="1329533"/>
                  </a:lnTo>
                  <a:lnTo>
                    <a:pt x="1733117" y="1302803"/>
                  </a:lnTo>
                  <a:lnTo>
                    <a:pt x="1688403" y="1302485"/>
                  </a:lnTo>
                  <a:close/>
                  <a:moveTo>
                    <a:pt x="1626881" y="1302166"/>
                  </a:moveTo>
                  <a:lnTo>
                    <a:pt x="1630053" y="1329215"/>
                  </a:lnTo>
                  <a:lnTo>
                    <a:pt x="1675401" y="1329215"/>
                  </a:lnTo>
                  <a:lnTo>
                    <a:pt x="1671596" y="1302485"/>
                  </a:lnTo>
                  <a:lnTo>
                    <a:pt x="1626881" y="1302166"/>
                  </a:lnTo>
                  <a:close/>
                  <a:moveTo>
                    <a:pt x="1565042" y="1302166"/>
                  </a:moveTo>
                  <a:lnTo>
                    <a:pt x="1567579" y="1328897"/>
                  </a:lnTo>
                  <a:lnTo>
                    <a:pt x="1612928" y="1329215"/>
                  </a:lnTo>
                  <a:lnTo>
                    <a:pt x="1610074" y="1302166"/>
                  </a:lnTo>
                  <a:lnTo>
                    <a:pt x="1565042" y="1302166"/>
                  </a:lnTo>
                  <a:close/>
                  <a:moveTo>
                    <a:pt x="1503521" y="1301848"/>
                  </a:moveTo>
                  <a:lnTo>
                    <a:pt x="1505106" y="1328578"/>
                  </a:lnTo>
                  <a:lnTo>
                    <a:pt x="1550772" y="1328897"/>
                  </a:lnTo>
                  <a:lnTo>
                    <a:pt x="1548552" y="1302166"/>
                  </a:lnTo>
                  <a:lnTo>
                    <a:pt x="1503521" y="1301848"/>
                  </a:lnTo>
                  <a:close/>
                  <a:moveTo>
                    <a:pt x="1441999" y="1301848"/>
                  </a:moveTo>
                  <a:lnTo>
                    <a:pt x="1442633" y="1328260"/>
                  </a:lnTo>
                  <a:lnTo>
                    <a:pt x="1487982" y="1328578"/>
                  </a:lnTo>
                  <a:lnTo>
                    <a:pt x="1486713" y="1301848"/>
                  </a:lnTo>
                  <a:lnTo>
                    <a:pt x="1441999" y="1301848"/>
                  </a:lnTo>
                  <a:close/>
                  <a:moveTo>
                    <a:pt x="1380477" y="1301530"/>
                  </a:moveTo>
                  <a:lnTo>
                    <a:pt x="1380477" y="1328260"/>
                  </a:lnTo>
                  <a:lnTo>
                    <a:pt x="1425509" y="1328260"/>
                  </a:lnTo>
                  <a:lnTo>
                    <a:pt x="1425191" y="1301530"/>
                  </a:lnTo>
                  <a:lnTo>
                    <a:pt x="1380477" y="1301530"/>
                  </a:lnTo>
                  <a:close/>
                  <a:moveTo>
                    <a:pt x="1318638" y="1301212"/>
                  </a:moveTo>
                  <a:lnTo>
                    <a:pt x="1317687" y="1327942"/>
                  </a:lnTo>
                  <a:lnTo>
                    <a:pt x="1363353" y="1328260"/>
                  </a:lnTo>
                  <a:lnTo>
                    <a:pt x="1363670" y="1301530"/>
                  </a:lnTo>
                  <a:lnTo>
                    <a:pt x="1318638" y="1301212"/>
                  </a:lnTo>
                  <a:close/>
                  <a:moveTo>
                    <a:pt x="1257434" y="1301212"/>
                  </a:moveTo>
                  <a:lnTo>
                    <a:pt x="1255531" y="1327624"/>
                  </a:lnTo>
                  <a:lnTo>
                    <a:pt x="1300879" y="1327942"/>
                  </a:lnTo>
                  <a:lnTo>
                    <a:pt x="1301831" y="1301212"/>
                  </a:lnTo>
                  <a:lnTo>
                    <a:pt x="1257434" y="1301212"/>
                  </a:lnTo>
                  <a:close/>
                  <a:moveTo>
                    <a:pt x="1195595" y="1300894"/>
                  </a:moveTo>
                  <a:lnTo>
                    <a:pt x="1193058" y="1327306"/>
                  </a:lnTo>
                  <a:lnTo>
                    <a:pt x="1238406" y="1327624"/>
                  </a:lnTo>
                  <a:lnTo>
                    <a:pt x="1240626" y="1300894"/>
                  </a:lnTo>
                  <a:lnTo>
                    <a:pt x="1195595" y="1300894"/>
                  </a:lnTo>
                  <a:close/>
                  <a:moveTo>
                    <a:pt x="1134073" y="1300575"/>
                  </a:moveTo>
                  <a:lnTo>
                    <a:pt x="1130268" y="1327306"/>
                  </a:lnTo>
                  <a:lnTo>
                    <a:pt x="1175933" y="1327306"/>
                  </a:lnTo>
                  <a:lnTo>
                    <a:pt x="1178787" y="1300894"/>
                  </a:lnTo>
                  <a:lnTo>
                    <a:pt x="1134073" y="1300575"/>
                  </a:lnTo>
                  <a:close/>
                  <a:moveTo>
                    <a:pt x="1072551" y="1300575"/>
                  </a:moveTo>
                  <a:lnTo>
                    <a:pt x="1068112" y="1326987"/>
                  </a:lnTo>
                  <a:lnTo>
                    <a:pt x="1113460" y="1326987"/>
                  </a:lnTo>
                  <a:lnTo>
                    <a:pt x="1117266" y="1300575"/>
                  </a:lnTo>
                  <a:lnTo>
                    <a:pt x="1072551" y="1300575"/>
                  </a:lnTo>
                  <a:close/>
                  <a:moveTo>
                    <a:pt x="1010712" y="1300257"/>
                  </a:moveTo>
                  <a:lnTo>
                    <a:pt x="1005638" y="1326669"/>
                  </a:lnTo>
                  <a:lnTo>
                    <a:pt x="1050987" y="1326987"/>
                  </a:lnTo>
                  <a:lnTo>
                    <a:pt x="1055744" y="1300575"/>
                  </a:lnTo>
                  <a:lnTo>
                    <a:pt x="1010712" y="1300257"/>
                  </a:lnTo>
                  <a:close/>
                  <a:moveTo>
                    <a:pt x="742467" y="1299528"/>
                  </a:moveTo>
                  <a:lnTo>
                    <a:pt x="705978" y="1300480"/>
                  </a:lnTo>
                  <a:lnTo>
                    <a:pt x="670124" y="1302068"/>
                  </a:lnTo>
                  <a:lnTo>
                    <a:pt x="634587" y="1304290"/>
                  </a:lnTo>
                  <a:lnTo>
                    <a:pt x="600002" y="1307148"/>
                  </a:lnTo>
                  <a:lnTo>
                    <a:pt x="608886" y="1327150"/>
                  </a:lnTo>
                  <a:lnTo>
                    <a:pt x="618088" y="1346518"/>
                  </a:lnTo>
                  <a:lnTo>
                    <a:pt x="627607" y="1364298"/>
                  </a:lnTo>
                  <a:lnTo>
                    <a:pt x="632683" y="1373188"/>
                  </a:lnTo>
                  <a:lnTo>
                    <a:pt x="637760" y="1381126"/>
                  </a:lnTo>
                  <a:lnTo>
                    <a:pt x="642519" y="1389381"/>
                  </a:lnTo>
                  <a:lnTo>
                    <a:pt x="647596" y="1397001"/>
                  </a:lnTo>
                  <a:lnTo>
                    <a:pt x="652673" y="1404621"/>
                  </a:lnTo>
                  <a:lnTo>
                    <a:pt x="657750" y="1411288"/>
                  </a:lnTo>
                  <a:lnTo>
                    <a:pt x="662826" y="1417956"/>
                  </a:lnTo>
                  <a:lnTo>
                    <a:pt x="668220" y="1424623"/>
                  </a:lnTo>
                  <a:lnTo>
                    <a:pt x="673614" y="1430656"/>
                  </a:lnTo>
                  <a:lnTo>
                    <a:pt x="678691" y="1436688"/>
                  </a:lnTo>
                  <a:lnTo>
                    <a:pt x="686941" y="1444626"/>
                  </a:lnTo>
                  <a:lnTo>
                    <a:pt x="694873" y="1451928"/>
                  </a:lnTo>
                  <a:lnTo>
                    <a:pt x="703123" y="1458913"/>
                  </a:lnTo>
                  <a:lnTo>
                    <a:pt x="711055" y="1464628"/>
                  </a:lnTo>
                  <a:lnTo>
                    <a:pt x="718987" y="1469708"/>
                  </a:lnTo>
                  <a:lnTo>
                    <a:pt x="726920" y="1474153"/>
                  </a:lnTo>
                  <a:lnTo>
                    <a:pt x="734535" y="1477963"/>
                  </a:lnTo>
                  <a:lnTo>
                    <a:pt x="742467" y="1480821"/>
                  </a:lnTo>
                  <a:lnTo>
                    <a:pt x="742467" y="1299528"/>
                  </a:lnTo>
                  <a:close/>
                  <a:moveTo>
                    <a:pt x="1682695" y="1264935"/>
                  </a:moveTo>
                  <a:lnTo>
                    <a:pt x="1686818" y="1291665"/>
                  </a:lnTo>
                  <a:lnTo>
                    <a:pt x="1731215" y="1291665"/>
                  </a:lnTo>
                  <a:lnTo>
                    <a:pt x="1726775" y="1264935"/>
                  </a:lnTo>
                  <a:lnTo>
                    <a:pt x="1682695" y="1264935"/>
                  </a:lnTo>
                  <a:close/>
                  <a:moveTo>
                    <a:pt x="1622442" y="1264617"/>
                  </a:moveTo>
                  <a:lnTo>
                    <a:pt x="1625613" y="1291347"/>
                  </a:lnTo>
                  <a:lnTo>
                    <a:pt x="1670327" y="1291665"/>
                  </a:lnTo>
                  <a:lnTo>
                    <a:pt x="1666205" y="1264617"/>
                  </a:lnTo>
                  <a:lnTo>
                    <a:pt x="1622442" y="1264617"/>
                  </a:lnTo>
                  <a:close/>
                  <a:moveTo>
                    <a:pt x="1561871" y="1264617"/>
                  </a:moveTo>
                  <a:lnTo>
                    <a:pt x="1564091" y="1291347"/>
                  </a:lnTo>
                  <a:lnTo>
                    <a:pt x="1608805" y="1291347"/>
                  </a:lnTo>
                  <a:lnTo>
                    <a:pt x="1605951" y="1264617"/>
                  </a:lnTo>
                  <a:lnTo>
                    <a:pt x="1561871" y="1264617"/>
                  </a:lnTo>
                  <a:close/>
                  <a:moveTo>
                    <a:pt x="1501618" y="1264298"/>
                  </a:moveTo>
                  <a:lnTo>
                    <a:pt x="1502886" y="1291029"/>
                  </a:lnTo>
                  <a:lnTo>
                    <a:pt x="1547284" y="1291029"/>
                  </a:lnTo>
                  <a:lnTo>
                    <a:pt x="1545381" y="1264298"/>
                  </a:lnTo>
                  <a:lnTo>
                    <a:pt x="1501618" y="1264298"/>
                  </a:lnTo>
                  <a:close/>
                  <a:moveTo>
                    <a:pt x="1441048" y="1263980"/>
                  </a:moveTo>
                  <a:lnTo>
                    <a:pt x="1441682" y="1290711"/>
                  </a:lnTo>
                  <a:lnTo>
                    <a:pt x="1486396" y="1291029"/>
                  </a:lnTo>
                  <a:lnTo>
                    <a:pt x="1485128" y="1264298"/>
                  </a:lnTo>
                  <a:lnTo>
                    <a:pt x="1441048" y="1263980"/>
                  </a:lnTo>
                  <a:close/>
                  <a:moveTo>
                    <a:pt x="1380794" y="1263980"/>
                  </a:moveTo>
                  <a:lnTo>
                    <a:pt x="1380477" y="1290711"/>
                  </a:lnTo>
                  <a:lnTo>
                    <a:pt x="1424874" y="1290711"/>
                  </a:lnTo>
                  <a:lnTo>
                    <a:pt x="1424557" y="1263980"/>
                  </a:lnTo>
                  <a:lnTo>
                    <a:pt x="1380794" y="1263980"/>
                  </a:lnTo>
                  <a:close/>
                  <a:moveTo>
                    <a:pt x="1320224" y="1263662"/>
                  </a:moveTo>
                  <a:lnTo>
                    <a:pt x="1319273" y="1290392"/>
                  </a:lnTo>
                  <a:lnTo>
                    <a:pt x="1363670" y="1290711"/>
                  </a:lnTo>
                  <a:lnTo>
                    <a:pt x="1363987" y="1263980"/>
                  </a:lnTo>
                  <a:lnTo>
                    <a:pt x="1320224" y="1263662"/>
                  </a:lnTo>
                  <a:close/>
                  <a:moveTo>
                    <a:pt x="1259654" y="1263662"/>
                  </a:moveTo>
                  <a:lnTo>
                    <a:pt x="1258068" y="1290392"/>
                  </a:lnTo>
                  <a:lnTo>
                    <a:pt x="1302465" y="1290392"/>
                  </a:lnTo>
                  <a:lnTo>
                    <a:pt x="1303416" y="1263662"/>
                  </a:lnTo>
                  <a:lnTo>
                    <a:pt x="1259654" y="1263662"/>
                  </a:lnTo>
                  <a:close/>
                  <a:moveTo>
                    <a:pt x="1199083" y="1263344"/>
                  </a:moveTo>
                  <a:lnTo>
                    <a:pt x="1196546" y="1290074"/>
                  </a:lnTo>
                  <a:lnTo>
                    <a:pt x="1241260" y="1290392"/>
                  </a:lnTo>
                  <a:lnTo>
                    <a:pt x="1243163" y="1263662"/>
                  </a:lnTo>
                  <a:lnTo>
                    <a:pt x="1199083" y="1263344"/>
                  </a:lnTo>
                  <a:close/>
                  <a:moveTo>
                    <a:pt x="1138830" y="1263344"/>
                  </a:moveTo>
                  <a:lnTo>
                    <a:pt x="1135659" y="1289756"/>
                  </a:lnTo>
                  <a:lnTo>
                    <a:pt x="1180056" y="1290074"/>
                  </a:lnTo>
                  <a:lnTo>
                    <a:pt x="1182593" y="1263344"/>
                  </a:lnTo>
                  <a:lnTo>
                    <a:pt x="1138830" y="1263344"/>
                  </a:lnTo>
                  <a:close/>
                  <a:moveTo>
                    <a:pt x="1078259" y="1263026"/>
                  </a:moveTo>
                  <a:lnTo>
                    <a:pt x="1074137" y="1289756"/>
                  </a:lnTo>
                  <a:lnTo>
                    <a:pt x="1118851" y="1289756"/>
                  </a:lnTo>
                  <a:lnTo>
                    <a:pt x="1122339" y="1263344"/>
                  </a:lnTo>
                  <a:lnTo>
                    <a:pt x="1078259" y="1263026"/>
                  </a:lnTo>
                  <a:close/>
                  <a:moveTo>
                    <a:pt x="1018006" y="1263026"/>
                  </a:moveTo>
                  <a:lnTo>
                    <a:pt x="1012615" y="1289438"/>
                  </a:lnTo>
                  <a:lnTo>
                    <a:pt x="1057329" y="1289756"/>
                  </a:lnTo>
                  <a:lnTo>
                    <a:pt x="1061769" y="1263026"/>
                  </a:lnTo>
                  <a:lnTo>
                    <a:pt x="1018006" y="1263026"/>
                  </a:lnTo>
                  <a:close/>
                  <a:moveTo>
                    <a:pt x="1676987" y="1227067"/>
                  </a:moveTo>
                  <a:lnTo>
                    <a:pt x="1681109" y="1253797"/>
                  </a:lnTo>
                  <a:lnTo>
                    <a:pt x="1724872" y="1254115"/>
                  </a:lnTo>
                  <a:lnTo>
                    <a:pt x="1719798" y="1227067"/>
                  </a:lnTo>
                  <a:lnTo>
                    <a:pt x="1676987" y="1227067"/>
                  </a:lnTo>
                  <a:close/>
                  <a:moveTo>
                    <a:pt x="1618002" y="1227067"/>
                  </a:moveTo>
                  <a:lnTo>
                    <a:pt x="1621173" y="1253797"/>
                  </a:lnTo>
                  <a:lnTo>
                    <a:pt x="1664619" y="1253797"/>
                  </a:lnTo>
                  <a:lnTo>
                    <a:pt x="1660813" y="1227067"/>
                  </a:lnTo>
                  <a:lnTo>
                    <a:pt x="1618002" y="1227067"/>
                  </a:lnTo>
                  <a:close/>
                  <a:moveTo>
                    <a:pt x="1558383" y="1226431"/>
                  </a:moveTo>
                  <a:lnTo>
                    <a:pt x="1560920" y="1253479"/>
                  </a:lnTo>
                  <a:lnTo>
                    <a:pt x="1604683" y="1253797"/>
                  </a:lnTo>
                  <a:lnTo>
                    <a:pt x="1601512" y="1226431"/>
                  </a:lnTo>
                  <a:lnTo>
                    <a:pt x="1558383" y="1226431"/>
                  </a:lnTo>
                  <a:close/>
                  <a:moveTo>
                    <a:pt x="1499398" y="1226431"/>
                  </a:moveTo>
                  <a:lnTo>
                    <a:pt x="1500984" y="1253479"/>
                  </a:lnTo>
                  <a:lnTo>
                    <a:pt x="1544430" y="1253479"/>
                  </a:lnTo>
                  <a:lnTo>
                    <a:pt x="1542210" y="1226431"/>
                  </a:lnTo>
                  <a:lnTo>
                    <a:pt x="1499398" y="1226431"/>
                  </a:lnTo>
                  <a:close/>
                  <a:moveTo>
                    <a:pt x="1439779" y="1226112"/>
                  </a:moveTo>
                  <a:lnTo>
                    <a:pt x="1440730" y="1253161"/>
                  </a:lnTo>
                  <a:lnTo>
                    <a:pt x="1484493" y="1253479"/>
                  </a:lnTo>
                  <a:lnTo>
                    <a:pt x="1483225" y="1226431"/>
                  </a:lnTo>
                  <a:lnTo>
                    <a:pt x="1439779" y="1226112"/>
                  </a:lnTo>
                  <a:close/>
                  <a:moveTo>
                    <a:pt x="1380794" y="1226112"/>
                  </a:moveTo>
                  <a:lnTo>
                    <a:pt x="1380794" y="1253161"/>
                  </a:lnTo>
                  <a:lnTo>
                    <a:pt x="1424240" y="1253161"/>
                  </a:lnTo>
                  <a:lnTo>
                    <a:pt x="1423606" y="1226112"/>
                  </a:lnTo>
                  <a:lnTo>
                    <a:pt x="1380794" y="1226112"/>
                  </a:lnTo>
                  <a:close/>
                  <a:moveTo>
                    <a:pt x="1321492" y="1226112"/>
                  </a:moveTo>
                  <a:lnTo>
                    <a:pt x="1320541" y="1252843"/>
                  </a:lnTo>
                  <a:lnTo>
                    <a:pt x="1364304" y="1253161"/>
                  </a:lnTo>
                  <a:lnTo>
                    <a:pt x="1364621" y="1226112"/>
                  </a:lnTo>
                  <a:lnTo>
                    <a:pt x="1321492" y="1226112"/>
                  </a:lnTo>
                  <a:close/>
                  <a:moveTo>
                    <a:pt x="1262190" y="1225794"/>
                  </a:moveTo>
                  <a:lnTo>
                    <a:pt x="1260605" y="1252843"/>
                  </a:lnTo>
                  <a:lnTo>
                    <a:pt x="1304051" y="1252843"/>
                  </a:lnTo>
                  <a:lnTo>
                    <a:pt x="1305319" y="1225794"/>
                  </a:lnTo>
                  <a:lnTo>
                    <a:pt x="1262190" y="1225794"/>
                  </a:lnTo>
                  <a:close/>
                  <a:moveTo>
                    <a:pt x="1203206" y="1225794"/>
                  </a:moveTo>
                  <a:lnTo>
                    <a:pt x="1200352" y="1252524"/>
                  </a:lnTo>
                  <a:lnTo>
                    <a:pt x="1244115" y="1252843"/>
                  </a:lnTo>
                  <a:lnTo>
                    <a:pt x="1246017" y="1225794"/>
                  </a:lnTo>
                  <a:lnTo>
                    <a:pt x="1203206" y="1225794"/>
                  </a:lnTo>
                  <a:close/>
                  <a:moveTo>
                    <a:pt x="1143904" y="1225476"/>
                  </a:moveTo>
                  <a:lnTo>
                    <a:pt x="1140415" y="1252524"/>
                  </a:lnTo>
                  <a:lnTo>
                    <a:pt x="1183861" y="1252524"/>
                  </a:lnTo>
                  <a:lnTo>
                    <a:pt x="1187032" y="1225794"/>
                  </a:lnTo>
                  <a:lnTo>
                    <a:pt x="1143904" y="1225476"/>
                  </a:lnTo>
                  <a:close/>
                  <a:moveTo>
                    <a:pt x="1084602" y="1225476"/>
                  </a:moveTo>
                  <a:lnTo>
                    <a:pt x="1080162" y="1252206"/>
                  </a:lnTo>
                  <a:lnTo>
                    <a:pt x="1123925" y="1252524"/>
                  </a:lnTo>
                  <a:lnTo>
                    <a:pt x="1127731" y="1225476"/>
                  </a:lnTo>
                  <a:lnTo>
                    <a:pt x="1084602" y="1225476"/>
                  </a:lnTo>
                  <a:close/>
                  <a:moveTo>
                    <a:pt x="1025300" y="1225476"/>
                  </a:moveTo>
                  <a:lnTo>
                    <a:pt x="1020226" y="1252206"/>
                  </a:lnTo>
                  <a:lnTo>
                    <a:pt x="1063672" y="1252206"/>
                  </a:lnTo>
                  <a:lnTo>
                    <a:pt x="1068429" y="1225476"/>
                  </a:lnTo>
                  <a:lnTo>
                    <a:pt x="1025300" y="1225476"/>
                  </a:lnTo>
                  <a:close/>
                  <a:moveTo>
                    <a:pt x="1671279" y="1188881"/>
                  </a:moveTo>
                  <a:lnTo>
                    <a:pt x="1675401" y="1216248"/>
                  </a:lnTo>
                  <a:lnTo>
                    <a:pt x="1718213" y="1216248"/>
                  </a:lnTo>
                  <a:lnTo>
                    <a:pt x="1713456" y="1188881"/>
                  </a:lnTo>
                  <a:lnTo>
                    <a:pt x="1671279" y="1188881"/>
                  </a:lnTo>
                  <a:close/>
                  <a:moveTo>
                    <a:pt x="1613245" y="1188881"/>
                  </a:moveTo>
                  <a:lnTo>
                    <a:pt x="1616416" y="1215929"/>
                  </a:lnTo>
                  <a:lnTo>
                    <a:pt x="1659228" y="1216248"/>
                  </a:lnTo>
                  <a:lnTo>
                    <a:pt x="1655422" y="1188881"/>
                  </a:lnTo>
                  <a:lnTo>
                    <a:pt x="1613245" y="1188881"/>
                  </a:lnTo>
                  <a:close/>
                  <a:moveTo>
                    <a:pt x="1555212" y="1188881"/>
                  </a:moveTo>
                  <a:lnTo>
                    <a:pt x="1557432" y="1215929"/>
                  </a:lnTo>
                  <a:lnTo>
                    <a:pt x="1600560" y="1215929"/>
                  </a:lnTo>
                  <a:lnTo>
                    <a:pt x="1597389" y="1188881"/>
                  </a:lnTo>
                  <a:lnTo>
                    <a:pt x="1555212" y="1188881"/>
                  </a:lnTo>
                  <a:close/>
                  <a:moveTo>
                    <a:pt x="1497178" y="1188881"/>
                  </a:moveTo>
                  <a:lnTo>
                    <a:pt x="1498764" y="1215929"/>
                  </a:lnTo>
                  <a:lnTo>
                    <a:pt x="1541575" y="1215929"/>
                  </a:lnTo>
                  <a:lnTo>
                    <a:pt x="1539356" y="1188881"/>
                  </a:lnTo>
                  <a:lnTo>
                    <a:pt x="1497178" y="1188881"/>
                  </a:lnTo>
                  <a:close/>
                  <a:moveTo>
                    <a:pt x="1438828" y="1188563"/>
                  </a:moveTo>
                  <a:lnTo>
                    <a:pt x="1439779" y="1215611"/>
                  </a:lnTo>
                  <a:lnTo>
                    <a:pt x="1482591" y="1215929"/>
                  </a:lnTo>
                  <a:lnTo>
                    <a:pt x="1481322" y="1188563"/>
                  </a:lnTo>
                  <a:lnTo>
                    <a:pt x="1438828" y="1188563"/>
                  </a:lnTo>
                  <a:close/>
                  <a:moveTo>
                    <a:pt x="1381111" y="1188563"/>
                  </a:moveTo>
                  <a:lnTo>
                    <a:pt x="1380794" y="1215611"/>
                  </a:lnTo>
                  <a:lnTo>
                    <a:pt x="1423606" y="1215611"/>
                  </a:lnTo>
                  <a:lnTo>
                    <a:pt x="1422972" y="1188563"/>
                  </a:lnTo>
                  <a:lnTo>
                    <a:pt x="1381111" y="1188563"/>
                  </a:lnTo>
                  <a:close/>
                  <a:moveTo>
                    <a:pt x="1322761" y="1188563"/>
                  </a:moveTo>
                  <a:lnTo>
                    <a:pt x="1321810" y="1215611"/>
                  </a:lnTo>
                  <a:lnTo>
                    <a:pt x="1364621" y="1215611"/>
                  </a:lnTo>
                  <a:lnTo>
                    <a:pt x="1365255" y="1188563"/>
                  </a:lnTo>
                  <a:lnTo>
                    <a:pt x="1322761" y="1188563"/>
                  </a:lnTo>
                  <a:close/>
                  <a:moveTo>
                    <a:pt x="1264727" y="1188563"/>
                  </a:moveTo>
                  <a:lnTo>
                    <a:pt x="1263142" y="1215293"/>
                  </a:lnTo>
                  <a:lnTo>
                    <a:pt x="1305636" y="1215293"/>
                  </a:lnTo>
                  <a:lnTo>
                    <a:pt x="1307222" y="1188563"/>
                  </a:lnTo>
                  <a:lnTo>
                    <a:pt x="1264727" y="1188563"/>
                  </a:lnTo>
                  <a:close/>
                  <a:moveTo>
                    <a:pt x="1206694" y="1188244"/>
                  </a:moveTo>
                  <a:lnTo>
                    <a:pt x="1204157" y="1215293"/>
                  </a:lnTo>
                  <a:lnTo>
                    <a:pt x="1246969" y="1215293"/>
                  </a:lnTo>
                  <a:lnTo>
                    <a:pt x="1248871" y="1188563"/>
                  </a:lnTo>
                  <a:lnTo>
                    <a:pt x="1206694" y="1188244"/>
                  </a:lnTo>
                  <a:close/>
                  <a:moveTo>
                    <a:pt x="1148661" y="1188244"/>
                  </a:moveTo>
                  <a:lnTo>
                    <a:pt x="1145172" y="1215293"/>
                  </a:lnTo>
                  <a:lnTo>
                    <a:pt x="1188301" y="1215293"/>
                  </a:lnTo>
                  <a:lnTo>
                    <a:pt x="1190838" y="1188244"/>
                  </a:lnTo>
                  <a:lnTo>
                    <a:pt x="1148661" y="1188244"/>
                  </a:lnTo>
                  <a:close/>
                  <a:moveTo>
                    <a:pt x="1090627" y="1188244"/>
                  </a:moveTo>
                  <a:lnTo>
                    <a:pt x="1086505" y="1214975"/>
                  </a:lnTo>
                  <a:lnTo>
                    <a:pt x="1128999" y="1214975"/>
                  </a:lnTo>
                  <a:lnTo>
                    <a:pt x="1132805" y="1188244"/>
                  </a:lnTo>
                  <a:lnTo>
                    <a:pt x="1090627" y="1188244"/>
                  </a:lnTo>
                  <a:close/>
                  <a:moveTo>
                    <a:pt x="1032594" y="1187926"/>
                  </a:moveTo>
                  <a:lnTo>
                    <a:pt x="1027203" y="1214975"/>
                  </a:lnTo>
                  <a:lnTo>
                    <a:pt x="1070331" y="1214975"/>
                  </a:lnTo>
                  <a:lnTo>
                    <a:pt x="1074771" y="1188244"/>
                  </a:lnTo>
                  <a:lnTo>
                    <a:pt x="1032594" y="1187926"/>
                  </a:lnTo>
                  <a:close/>
                  <a:moveTo>
                    <a:pt x="1740728" y="1132875"/>
                  </a:moveTo>
                  <a:lnTo>
                    <a:pt x="1737874" y="1133193"/>
                  </a:lnTo>
                  <a:lnTo>
                    <a:pt x="1735337" y="1133829"/>
                  </a:lnTo>
                  <a:lnTo>
                    <a:pt x="1733117" y="1134784"/>
                  </a:lnTo>
                  <a:lnTo>
                    <a:pt x="1731532" y="1136057"/>
                  </a:lnTo>
                  <a:lnTo>
                    <a:pt x="1730263" y="1137648"/>
                  </a:lnTo>
                  <a:lnTo>
                    <a:pt x="1729312" y="1139875"/>
                  </a:lnTo>
                  <a:lnTo>
                    <a:pt x="1728995" y="1142103"/>
                  </a:lnTo>
                  <a:lnTo>
                    <a:pt x="1728995" y="1144330"/>
                  </a:lnTo>
                  <a:lnTo>
                    <a:pt x="1730263" y="1151649"/>
                  </a:lnTo>
                  <a:lnTo>
                    <a:pt x="1731215" y="1153877"/>
                  </a:lnTo>
                  <a:lnTo>
                    <a:pt x="1732166" y="1156104"/>
                  </a:lnTo>
                  <a:lnTo>
                    <a:pt x="1734069" y="1158332"/>
                  </a:lnTo>
                  <a:lnTo>
                    <a:pt x="1735971" y="1159923"/>
                  </a:lnTo>
                  <a:lnTo>
                    <a:pt x="1738508" y="1161514"/>
                  </a:lnTo>
                  <a:lnTo>
                    <a:pt x="1741045" y="1162469"/>
                  </a:lnTo>
                  <a:lnTo>
                    <a:pt x="1743582" y="1163105"/>
                  </a:lnTo>
                  <a:lnTo>
                    <a:pt x="1746437" y="1163423"/>
                  </a:lnTo>
                  <a:lnTo>
                    <a:pt x="1772123" y="1163423"/>
                  </a:lnTo>
                  <a:lnTo>
                    <a:pt x="1775295" y="1163105"/>
                  </a:lnTo>
                  <a:lnTo>
                    <a:pt x="1777832" y="1162469"/>
                  </a:lnTo>
                  <a:lnTo>
                    <a:pt x="1779734" y="1161514"/>
                  </a:lnTo>
                  <a:lnTo>
                    <a:pt x="1781637" y="1159923"/>
                  </a:lnTo>
                  <a:lnTo>
                    <a:pt x="1782906" y="1158332"/>
                  </a:lnTo>
                  <a:lnTo>
                    <a:pt x="1783857" y="1156104"/>
                  </a:lnTo>
                  <a:lnTo>
                    <a:pt x="1784174" y="1154195"/>
                  </a:lnTo>
                  <a:lnTo>
                    <a:pt x="1783857" y="1151968"/>
                  </a:lnTo>
                  <a:lnTo>
                    <a:pt x="1782271" y="1144330"/>
                  </a:lnTo>
                  <a:lnTo>
                    <a:pt x="1781637" y="1142103"/>
                  </a:lnTo>
                  <a:lnTo>
                    <a:pt x="1780369" y="1139875"/>
                  </a:lnTo>
                  <a:lnTo>
                    <a:pt x="1778783" y="1137648"/>
                  </a:lnTo>
                  <a:lnTo>
                    <a:pt x="1776563" y="1136057"/>
                  </a:lnTo>
                  <a:lnTo>
                    <a:pt x="1774343" y="1134784"/>
                  </a:lnTo>
                  <a:lnTo>
                    <a:pt x="1771489" y="1133829"/>
                  </a:lnTo>
                  <a:lnTo>
                    <a:pt x="1768635" y="1133193"/>
                  </a:lnTo>
                  <a:lnTo>
                    <a:pt x="1766098" y="1132875"/>
                  </a:lnTo>
                  <a:lnTo>
                    <a:pt x="1740728" y="1132875"/>
                  </a:lnTo>
                  <a:close/>
                  <a:moveTo>
                    <a:pt x="1664619" y="1132875"/>
                  </a:moveTo>
                  <a:lnTo>
                    <a:pt x="1661765" y="1133193"/>
                  </a:lnTo>
                  <a:lnTo>
                    <a:pt x="1659545" y="1133829"/>
                  </a:lnTo>
                  <a:lnTo>
                    <a:pt x="1657325" y="1134784"/>
                  </a:lnTo>
                  <a:lnTo>
                    <a:pt x="1655422" y="1136057"/>
                  </a:lnTo>
                  <a:lnTo>
                    <a:pt x="1654154" y="1137648"/>
                  </a:lnTo>
                  <a:lnTo>
                    <a:pt x="1653203" y="1139875"/>
                  </a:lnTo>
                  <a:lnTo>
                    <a:pt x="1652568" y="1142103"/>
                  </a:lnTo>
                  <a:lnTo>
                    <a:pt x="1652568" y="1144330"/>
                  </a:lnTo>
                  <a:lnTo>
                    <a:pt x="1653837" y="1151649"/>
                  </a:lnTo>
                  <a:lnTo>
                    <a:pt x="1654471" y="1153877"/>
                  </a:lnTo>
                  <a:lnTo>
                    <a:pt x="1655422" y="1156104"/>
                  </a:lnTo>
                  <a:lnTo>
                    <a:pt x="1657008" y="1158332"/>
                  </a:lnTo>
                  <a:lnTo>
                    <a:pt x="1658911" y="1159923"/>
                  </a:lnTo>
                  <a:lnTo>
                    <a:pt x="1661131" y="1161196"/>
                  </a:lnTo>
                  <a:lnTo>
                    <a:pt x="1663668" y="1162469"/>
                  </a:lnTo>
                  <a:lnTo>
                    <a:pt x="1666205" y="1163105"/>
                  </a:lnTo>
                  <a:lnTo>
                    <a:pt x="1669376" y="1163105"/>
                  </a:lnTo>
                  <a:lnTo>
                    <a:pt x="1695063" y="1163423"/>
                  </a:lnTo>
                  <a:lnTo>
                    <a:pt x="1697917" y="1163105"/>
                  </a:lnTo>
                  <a:lnTo>
                    <a:pt x="1700137" y="1162469"/>
                  </a:lnTo>
                  <a:lnTo>
                    <a:pt x="1702357" y="1161514"/>
                  </a:lnTo>
                  <a:lnTo>
                    <a:pt x="1704576" y="1159923"/>
                  </a:lnTo>
                  <a:lnTo>
                    <a:pt x="1705845" y="1158332"/>
                  </a:lnTo>
                  <a:lnTo>
                    <a:pt x="1706796" y="1156104"/>
                  </a:lnTo>
                  <a:lnTo>
                    <a:pt x="1707430" y="1153877"/>
                  </a:lnTo>
                  <a:lnTo>
                    <a:pt x="1707113" y="1151649"/>
                  </a:lnTo>
                  <a:lnTo>
                    <a:pt x="1705845" y="1144330"/>
                  </a:lnTo>
                  <a:lnTo>
                    <a:pt x="1705211" y="1142103"/>
                  </a:lnTo>
                  <a:lnTo>
                    <a:pt x="1704259" y="1139875"/>
                  </a:lnTo>
                  <a:lnTo>
                    <a:pt x="1702357" y="1137648"/>
                  </a:lnTo>
                  <a:lnTo>
                    <a:pt x="1700137" y="1136057"/>
                  </a:lnTo>
                  <a:lnTo>
                    <a:pt x="1697917" y="1134784"/>
                  </a:lnTo>
                  <a:lnTo>
                    <a:pt x="1695697" y="1133829"/>
                  </a:lnTo>
                  <a:lnTo>
                    <a:pt x="1692843" y="1133193"/>
                  </a:lnTo>
                  <a:lnTo>
                    <a:pt x="1689989" y="1132875"/>
                  </a:lnTo>
                  <a:lnTo>
                    <a:pt x="1664619" y="1132875"/>
                  </a:lnTo>
                  <a:close/>
                  <a:moveTo>
                    <a:pt x="1586924" y="1132875"/>
                  </a:moveTo>
                  <a:lnTo>
                    <a:pt x="1584704" y="1133511"/>
                  </a:lnTo>
                  <a:lnTo>
                    <a:pt x="1582167" y="1134784"/>
                  </a:lnTo>
                  <a:lnTo>
                    <a:pt x="1580264" y="1136057"/>
                  </a:lnTo>
                  <a:lnTo>
                    <a:pt x="1578679" y="1137648"/>
                  </a:lnTo>
                  <a:lnTo>
                    <a:pt x="1577727" y="1139875"/>
                  </a:lnTo>
                  <a:lnTo>
                    <a:pt x="1577093" y="1142103"/>
                  </a:lnTo>
                  <a:lnTo>
                    <a:pt x="1577093" y="1144330"/>
                  </a:lnTo>
                  <a:lnTo>
                    <a:pt x="1578044" y="1151649"/>
                  </a:lnTo>
                  <a:lnTo>
                    <a:pt x="1578362" y="1153877"/>
                  </a:lnTo>
                  <a:lnTo>
                    <a:pt x="1579313" y="1156104"/>
                  </a:lnTo>
                  <a:lnTo>
                    <a:pt x="1580899" y="1158332"/>
                  </a:lnTo>
                  <a:lnTo>
                    <a:pt x="1583118" y="1159923"/>
                  </a:lnTo>
                  <a:lnTo>
                    <a:pt x="1585338" y="1161196"/>
                  </a:lnTo>
                  <a:lnTo>
                    <a:pt x="1587558" y="1162151"/>
                  </a:lnTo>
                  <a:lnTo>
                    <a:pt x="1590412" y="1162787"/>
                  </a:lnTo>
                  <a:lnTo>
                    <a:pt x="1593266" y="1163105"/>
                  </a:lnTo>
                  <a:lnTo>
                    <a:pt x="1618953" y="1163105"/>
                  </a:lnTo>
                  <a:lnTo>
                    <a:pt x="1621807" y="1163105"/>
                  </a:lnTo>
                  <a:lnTo>
                    <a:pt x="1624344" y="1162469"/>
                  </a:lnTo>
                  <a:lnTo>
                    <a:pt x="1626564" y="1161196"/>
                  </a:lnTo>
                  <a:lnTo>
                    <a:pt x="1628467" y="1159923"/>
                  </a:lnTo>
                  <a:lnTo>
                    <a:pt x="1629735" y="1158332"/>
                  </a:lnTo>
                  <a:lnTo>
                    <a:pt x="1631004" y="1156104"/>
                  </a:lnTo>
                  <a:lnTo>
                    <a:pt x="1631321" y="1153877"/>
                  </a:lnTo>
                  <a:lnTo>
                    <a:pt x="1631321" y="1151649"/>
                  </a:lnTo>
                  <a:lnTo>
                    <a:pt x="1630370" y="1144330"/>
                  </a:lnTo>
                  <a:lnTo>
                    <a:pt x="1629735" y="1142103"/>
                  </a:lnTo>
                  <a:lnTo>
                    <a:pt x="1628784" y="1139875"/>
                  </a:lnTo>
                  <a:lnTo>
                    <a:pt x="1627198" y="1137648"/>
                  </a:lnTo>
                  <a:lnTo>
                    <a:pt x="1625296" y="1136057"/>
                  </a:lnTo>
                  <a:lnTo>
                    <a:pt x="1623076" y="1134784"/>
                  </a:lnTo>
                  <a:lnTo>
                    <a:pt x="1620856" y="1133829"/>
                  </a:lnTo>
                  <a:lnTo>
                    <a:pt x="1618002" y="1132875"/>
                  </a:lnTo>
                  <a:lnTo>
                    <a:pt x="1615148" y="1132875"/>
                  </a:lnTo>
                  <a:lnTo>
                    <a:pt x="1589778" y="1132875"/>
                  </a:lnTo>
                  <a:lnTo>
                    <a:pt x="1586924" y="1132875"/>
                  </a:lnTo>
                  <a:close/>
                  <a:moveTo>
                    <a:pt x="1510815" y="1132875"/>
                  </a:moveTo>
                  <a:lnTo>
                    <a:pt x="1508278" y="1133511"/>
                  </a:lnTo>
                  <a:lnTo>
                    <a:pt x="1506058" y="1134784"/>
                  </a:lnTo>
                  <a:lnTo>
                    <a:pt x="1504155" y="1136057"/>
                  </a:lnTo>
                  <a:lnTo>
                    <a:pt x="1502569" y="1137648"/>
                  </a:lnTo>
                  <a:lnTo>
                    <a:pt x="1501618" y="1139875"/>
                  </a:lnTo>
                  <a:lnTo>
                    <a:pt x="1500984" y="1142103"/>
                  </a:lnTo>
                  <a:lnTo>
                    <a:pt x="1500667" y="1144330"/>
                  </a:lnTo>
                  <a:lnTo>
                    <a:pt x="1501301" y="1151649"/>
                  </a:lnTo>
                  <a:lnTo>
                    <a:pt x="1501618" y="1153877"/>
                  </a:lnTo>
                  <a:lnTo>
                    <a:pt x="1502569" y="1156104"/>
                  </a:lnTo>
                  <a:lnTo>
                    <a:pt x="1503838" y="1158332"/>
                  </a:lnTo>
                  <a:lnTo>
                    <a:pt x="1505741" y="1159923"/>
                  </a:lnTo>
                  <a:lnTo>
                    <a:pt x="1507960" y="1161196"/>
                  </a:lnTo>
                  <a:lnTo>
                    <a:pt x="1510180" y="1162151"/>
                  </a:lnTo>
                  <a:lnTo>
                    <a:pt x="1512717" y="1162787"/>
                  </a:lnTo>
                  <a:lnTo>
                    <a:pt x="1515888" y="1163105"/>
                  </a:lnTo>
                  <a:lnTo>
                    <a:pt x="1541575" y="1163105"/>
                  </a:lnTo>
                  <a:lnTo>
                    <a:pt x="1544430" y="1162787"/>
                  </a:lnTo>
                  <a:lnTo>
                    <a:pt x="1546966" y="1162151"/>
                  </a:lnTo>
                  <a:lnTo>
                    <a:pt x="1549503" y="1161196"/>
                  </a:lnTo>
                  <a:lnTo>
                    <a:pt x="1551406" y="1159923"/>
                  </a:lnTo>
                  <a:lnTo>
                    <a:pt x="1552992" y="1158332"/>
                  </a:lnTo>
                  <a:lnTo>
                    <a:pt x="1553943" y="1156104"/>
                  </a:lnTo>
                  <a:lnTo>
                    <a:pt x="1554577" y="1153877"/>
                  </a:lnTo>
                  <a:lnTo>
                    <a:pt x="1554577" y="1151649"/>
                  </a:lnTo>
                  <a:lnTo>
                    <a:pt x="1553943" y="1144330"/>
                  </a:lnTo>
                  <a:lnTo>
                    <a:pt x="1553626" y="1142103"/>
                  </a:lnTo>
                  <a:lnTo>
                    <a:pt x="1552675" y="1139875"/>
                  </a:lnTo>
                  <a:lnTo>
                    <a:pt x="1551089" y="1137648"/>
                  </a:lnTo>
                  <a:lnTo>
                    <a:pt x="1549186" y="1136057"/>
                  </a:lnTo>
                  <a:lnTo>
                    <a:pt x="1546966" y="1134784"/>
                  </a:lnTo>
                  <a:lnTo>
                    <a:pt x="1544430" y="1133511"/>
                  </a:lnTo>
                  <a:lnTo>
                    <a:pt x="1541893" y="1132875"/>
                  </a:lnTo>
                  <a:lnTo>
                    <a:pt x="1539038" y="1132875"/>
                  </a:lnTo>
                  <a:lnTo>
                    <a:pt x="1513986" y="1132875"/>
                  </a:lnTo>
                  <a:lnTo>
                    <a:pt x="1510815" y="1132875"/>
                  </a:lnTo>
                  <a:close/>
                  <a:moveTo>
                    <a:pt x="981854" y="1117600"/>
                  </a:moveTo>
                  <a:lnTo>
                    <a:pt x="1765464" y="1117600"/>
                  </a:lnTo>
                  <a:lnTo>
                    <a:pt x="1769904" y="1117918"/>
                  </a:lnTo>
                  <a:lnTo>
                    <a:pt x="1774978" y="1118236"/>
                  </a:lnTo>
                  <a:lnTo>
                    <a:pt x="1779417" y="1119191"/>
                  </a:lnTo>
                  <a:lnTo>
                    <a:pt x="1783857" y="1120464"/>
                  </a:lnTo>
                  <a:lnTo>
                    <a:pt x="1787980" y="1122373"/>
                  </a:lnTo>
                  <a:lnTo>
                    <a:pt x="1792736" y="1124283"/>
                  </a:lnTo>
                  <a:lnTo>
                    <a:pt x="1796542" y="1126510"/>
                  </a:lnTo>
                  <a:lnTo>
                    <a:pt x="1800347" y="1129056"/>
                  </a:lnTo>
                  <a:lnTo>
                    <a:pt x="1803836" y="1131602"/>
                  </a:lnTo>
                  <a:lnTo>
                    <a:pt x="1807007" y="1134466"/>
                  </a:lnTo>
                  <a:lnTo>
                    <a:pt x="1810495" y="1137648"/>
                  </a:lnTo>
                  <a:lnTo>
                    <a:pt x="1813032" y="1141148"/>
                  </a:lnTo>
                  <a:lnTo>
                    <a:pt x="1815252" y="1144649"/>
                  </a:lnTo>
                  <a:lnTo>
                    <a:pt x="1817155" y="1148149"/>
                  </a:lnTo>
                  <a:lnTo>
                    <a:pt x="1818740" y="1151649"/>
                  </a:lnTo>
                  <a:lnTo>
                    <a:pt x="1820009" y="1155468"/>
                  </a:lnTo>
                  <a:lnTo>
                    <a:pt x="1903095" y="1502007"/>
                  </a:lnTo>
                  <a:lnTo>
                    <a:pt x="1903412" y="1506144"/>
                  </a:lnTo>
                  <a:lnTo>
                    <a:pt x="1903412" y="1509963"/>
                  </a:lnTo>
                  <a:lnTo>
                    <a:pt x="1903095" y="1513463"/>
                  </a:lnTo>
                  <a:lnTo>
                    <a:pt x="1901827" y="1516963"/>
                  </a:lnTo>
                  <a:lnTo>
                    <a:pt x="1900241" y="1520146"/>
                  </a:lnTo>
                  <a:lnTo>
                    <a:pt x="1898338" y="1523646"/>
                  </a:lnTo>
                  <a:lnTo>
                    <a:pt x="1895801" y="1526510"/>
                  </a:lnTo>
                  <a:lnTo>
                    <a:pt x="1892313" y="1529056"/>
                  </a:lnTo>
                  <a:lnTo>
                    <a:pt x="1889142" y="1531283"/>
                  </a:lnTo>
                  <a:lnTo>
                    <a:pt x="1885336" y="1533511"/>
                  </a:lnTo>
                  <a:lnTo>
                    <a:pt x="1881214" y="1535420"/>
                  </a:lnTo>
                  <a:lnTo>
                    <a:pt x="1876774" y="1537011"/>
                  </a:lnTo>
                  <a:lnTo>
                    <a:pt x="1871700" y="1538284"/>
                  </a:lnTo>
                  <a:lnTo>
                    <a:pt x="1866626" y="1538920"/>
                  </a:lnTo>
                  <a:lnTo>
                    <a:pt x="1861235" y="1539557"/>
                  </a:lnTo>
                  <a:lnTo>
                    <a:pt x="1855210" y="1539875"/>
                  </a:lnTo>
                  <a:lnTo>
                    <a:pt x="884498" y="1539875"/>
                  </a:lnTo>
                  <a:lnTo>
                    <a:pt x="878789" y="1539557"/>
                  </a:lnTo>
                  <a:lnTo>
                    <a:pt x="873081" y="1538920"/>
                  </a:lnTo>
                  <a:lnTo>
                    <a:pt x="868007" y="1537966"/>
                  </a:lnTo>
                  <a:lnTo>
                    <a:pt x="863250" y="1536693"/>
                  </a:lnTo>
                  <a:lnTo>
                    <a:pt x="858811" y="1535102"/>
                  </a:lnTo>
                  <a:lnTo>
                    <a:pt x="854371" y="1533193"/>
                  </a:lnTo>
                  <a:lnTo>
                    <a:pt x="850566" y="1531283"/>
                  </a:lnTo>
                  <a:lnTo>
                    <a:pt x="847394" y="1528737"/>
                  </a:lnTo>
                  <a:lnTo>
                    <a:pt x="844223" y="1526192"/>
                  </a:lnTo>
                  <a:lnTo>
                    <a:pt x="842003" y="1523010"/>
                  </a:lnTo>
                  <a:lnTo>
                    <a:pt x="839466" y="1519827"/>
                  </a:lnTo>
                  <a:lnTo>
                    <a:pt x="837881" y="1516645"/>
                  </a:lnTo>
                  <a:lnTo>
                    <a:pt x="836929" y="1513463"/>
                  </a:lnTo>
                  <a:lnTo>
                    <a:pt x="836612" y="1509963"/>
                  </a:lnTo>
                  <a:lnTo>
                    <a:pt x="836612" y="1506144"/>
                  </a:lnTo>
                  <a:lnTo>
                    <a:pt x="837246" y="1502007"/>
                  </a:lnTo>
                  <a:lnTo>
                    <a:pt x="926675" y="1154832"/>
                  </a:lnTo>
                  <a:lnTo>
                    <a:pt x="927943" y="1151331"/>
                  </a:lnTo>
                  <a:lnTo>
                    <a:pt x="929529" y="1147513"/>
                  </a:lnTo>
                  <a:lnTo>
                    <a:pt x="931432" y="1144012"/>
                  </a:lnTo>
                  <a:lnTo>
                    <a:pt x="933969" y="1140830"/>
                  </a:lnTo>
                  <a:lnTo>
                    <a:pt x="936823" y="1137011"/>
                  </a:lnTo>
                  <a:lnTo>
                    <a:pt x="939677" y="1134147"/>
                  </a:lnTo>
                  <a:lnTo>
                    <a:pt x="943165" y="1131283"/>
                  </a:lnTo>
                  <a:lnTo>
                    <a:pt x="946971" y="1128738"/>
                  </a:lnTo>
                  <a:lnTo>
                    <a:pt x="950776" y="1126192"/>
                  </a:lnTo>
                  <a:lnTo>
                    <a:pt x="954582" y="1124283"/>
                  </a:lnTo>
                  <a:lnTo>
                    <a:pt x="959021" y="1122373"/>
                  </a:lnTo>
                  <a:lnTo>
                    <a:pt x="963461" y="1120464"/>
                  </a:lnTo>
                  <a:lnTo>
                    <a:pt x="967901" y="1119191"/>
                  </a:lnTo>
                  <a:lnTo>
                    <a:pt x="972341" y="1118236"/>
                  </a:lnTo>
                  <a:lnTo>
                    <a:pt x="977097" y="1117918"/>
                  </a:lnTo>
                  <a:lnTo>
                    <a:pt x="981854" y="1117600"/>
                  </a:lnTo>
                  <a:close/>
                  <a:moveTo>
                    <a:pt x="268430" y="1104583"/>
                  </a:moveTo>
                  <a:lnTo>
                    <a:pt x="254469" y="1109980"/>
                  </a:lnTo>
                  <a:lnTo>
                    <a:pt x="240826" y="1115695"/>
                  </a:lnTo>
                  <a:lnTo>
                    <a:pt x="227500" y="1121410"/>
                  </a:lnTo>
                  <a:lnTo>
                    <a:pt x="214808" y="1127443"/>
                  </a:lnTo>
                  <a:lnTo>
                    <a:pt x="202433" y="1133158"/>
                  </a:lnTo>
                  <a:lnTo>
                    <a:pt x="190693" y="1139190"/>
                  </a:lnTo>
                  <a:lnTo>
                    <a:pt x="178954" y="1145858"/>
                  </a:lnTo>
                  <a:lnTo>
                    <a:pt x="168483" y="1151890"/>
                  </a:lnTo>
                  <a:lnTo>
                    <a:pt x="178954" y="1168718"/>
                  </a:lnTo>
                  <a:lnTo>
                    <a:pt x="190376" y="1185228"/>
                  </a:lnTo>
                  <a:lnTo>
                    <a:pt x="202433" y="1201420"/>
                  </a:lnTo>
                  <a:lnTo>
                    <a:pt x="214490" y="1217295"/>
                  </a:lnTo>
                  <a:lnTo>
                    <a:pt x="227182" y="1232535"/>
                  </a:lnTo>
                  <a:lnTo>
                    <a:pt x="240191" y="1247775"/>
                  </a:lnTo>
                  <a:lnTo>
                    <a:pt x="253835" y="1262380"/>
                  </a:lnTo>
                  <a:lnTo>
                    <a:pt x="267479" y="1276668"/>
                  </a:lnTo>
                  <a:lnTo>
                    <a:pt x="283026" y="1291590"/>
                  </a:lnTo>
                  <a:lnTo>
                    <a:pt x="299208" y="1306195"/>
                  </a:lnTo>
                  <a:lnTo>
                    <a:pt x="313486" y="1301750"/>
                  </a:lnTo>
                  <a:lnTo>
                    <a:pt x="327764" y="1297623"/>
                  </a:lnTo>
                  <a:lnTo>
                    <a:pt x="357590" y="1289368"/>
                  </a:lnTo>
                  <a:lnTo>
                    <a:pt x="350609" y="1278890"/>
                  </a:lnTo>
                  <a:lnTo>
                    <a:pt x="344264" y="1268413"/>
                  </a:lnTo>
                  <a:lnTo>
                    <a:pt x="337600" y="1257618"/>
                  </a:lnTo>
                  <a:lnTo>
                    <a:pt x="331572" y="1246823"/>
                  </a:lnTo>
                  <a:lnTo>
                    <a:pt x="325543" y="1235710"/>
                  </a:lnTo>
                  <a:lnTo>
                    <a:pt x="319515" y="1224280"/>
                  </a:lnTo>
                  <a:lnTo>
                    <a:pt x="313803" y="1213168"/>
                  </a:lnTo>
                  <a:lnTo>
                    <a:pt x="308409" y="1201738"/>
                  </a:lnTo>
                  <a:lnTo>
                    <a:pt x="302381" y="1189990"/>
                  </a:lnTo>
                  <a:lnTo>
                    <a:pt x="297304" y="1178243"/>
                  </a:lnTo>
                  <a:lnTo>
                    <a:pt x="287151" y="1154113"/>
                  </a:lnTo>
                  <a:lnTo>
                    <a:pt x="277315" y="1129665"/>
                  </a:lnTo>
                  <a:lnTo>
                    <a:pt x="268430" y="1104583"/>
                  </a:lnTo>
                  <a:close/>
                  <a:moveTo>
                    <a:pt x="469277" y="1050290"/>
                  </a:moveTo>
                  <a:lnTo>
                    <a:pt x="441990" y="1055688"/>
                  </a:lnTo>
                  <a:lnTo>
                    <a:pt x="415337" y="1061403"/>
                  </a:lnTo>
                  <a:lnTo>
                    <a:pt x="389319" y="1067118"/>
                  </a:lnTo>
                  <a:lnTo>
                    <a:pt x="364253" y="1073785"/>
                  </a:lnTo>
                  <a:lnTo>
                    <a:pt x="343946" y="1079500"/>
                  </a:lnTo>
                  <a:lnTo>
                    <a:pt x="324274" y="1085215"/>
                  </a:lnTo>
                  <a:lnTo>
                    <a:pt x="328716" y="1098550"/>
                  </a:lnTo>
                  <a:lnTo>
                    <a:pt x="333476" y="1111568"/>
                  </a:lnTo>
                  <a:lnTo>
                    <a:pt x="338235" y="1124585"/>
                  </a:lnTo>
                  <a:lnTo>
                    <a:pt x="343629" y="1136968"/>
                  </a:lnTo>
                  <a:lnTo>
                    <a:pt x="349023" y="1149668"/>
                  </a:lnTo>
                  <a:lnTo>
                    <a:pt x="354417" y="1162050"/>
                  </a:lnTo>
                  <a:lnTo>
                    <a:pt x="360446" y="1174115"/>
                  </a:lnTo>
                  <a:lnTo>
                    <a:pt x="366157" y="1186180"/>
                  </a:lnTo>
                  <a:lnTo>
                    <a:pt x="371868" y="1197928"/>
                  </a:lnTo>
                  <a:lnTo>
                    <a:pt x="378531" y="1209358"/>
                  </a:lnTo>
                  <a:lnTo>
                    <a:pt x="384560" y="1220788"/>
                  </a:lnTo>
                  <a:lnTo>
                    <a:pt x="391223" y="1232218"/>
                  </a:lnTo>
                  <a:lnTo>
                    <a:pt x="397886" y="1243013"/>
                  </a:lnTo>
                  <a:lnTo>
                    <a:pt x="404549" y="1254125"/>
                  </a:lnTo>
                  <a:lnTo>
                    <a:pt x="411530" y="1264603"/>
                  </a:lnTo>
                  <a:lnTo>
                    <a:pt x="418510" y="1275080"/>
                  </a:lnTo>
                  <a:lnTo>
                    <a:pt x="442942" y="1270318"/>
                  </a:lnTo>
                  <a:lnTo>
                    <a:pt x="467373" y="1265873"/>
                  </a:lnTo>
                  <a:lnTo>
                    <a:pt x="492440" y="1261428"/>
                  </a:lnTo>
                  <a:lnTo>
                    <a:pt x="518140" y="1257618"/>
                  </a:lnTo>
                  <a:lnTo>
                    <a:pt x="510525" y="1234123"/>
                  </a:lnTo>
                  <a:lnTo>
                    <a:pt x="503545" y="1209993"/>
                  </a:lnTo>
                  <a:lnTo>
                    <a:pt x="496882" y="1184910"/>
                  </a:lnTo>
                  <a:lnTo>
                    <a:pt x="490219" y="1159193"/>
                  </a:lnTo>
                  <a:lnTo>
                    <a:pt x="484507" y="1132840"/>
                  </a:lnTo>
                  <a:lnTo>
                    <a:pt x="479113" y="1106170"/>
                  </a:lnTo>
                  <a:lnTo>
                    <a:pt x="473719" y="1078548"/>
                  </a:lnTo>
                  <a:lnTo>
                    <a:pt x="469277" y="1050290"/>
                  </a:lnTo>
                  <a:close/>
                  <a:moveTo>
                    <a:pt x="742467" y="1024890"/>
                  </a:moveTo>
                  <a:lnTo>
                    <a:pt x="714228" y="1025525"/>
                  </a:lnTo>
                  <a:lnTo>
                    <a:pt x="686623" y="1026478"/>
                  </a:lnTo>
                  <a:lnTo>
                    <a:pt x="659019" y="1028065"/>
                  </a:lnTo>
                  <a:lnTo>
                    <a:pt x="631731" y="1029653"/>
                  </a:lnTo>
                  <a:lnTo>
                    <a:pt x="605396" y="1031875"/>
                  </a:lnTo>
                  <a:lnTo>
                    <a:pt x="578743" y="1034733"/>
                  </a:lnTo>
                  <a:lnTo>
                    <a:pt x="553043" y="1037908"/>
                  </a:lnTo>
                  <a:lnTo>
                    <a:pt x="527025" y="1041083"/>
                  </a:lnTo>
                  <a:lnTo>
                    <a:pt x="530515" y="1059498"/>
                  </a:lnTo>
                  <a:lnTo>
                    <a:pt x="533688" y="1077595"/>
                  </a:lnTo>
                  <a:lnTo>
                    <a:pt x="536861" y="1095375"/>
                  </a:lnTo>
                  <a:lnTo>
                    <a:pt x="540351" y="1112838"/>
                  </a:lnTo>
                  <a:lnTo>
                    <a:pt x="543841" y="1130300"/>
                  </a:lnTo>
                  <a:lnTo>
                    <a:pt x="547966" y="1147128"/>
                  </a:lnTo>
                  <a:lnTo>
                    <a:pt x="552091" y="1163638"/>
                  </a:lnTo>
                  <a:lnTo>
                    <a:pt x="556216" y="1180148"/>
                  </a:lnTo>
                  <a:lnTo>
                    <a:pt x="561292" y="1198245"/>
                  </a:lnTo>
                  <a:lnTo>
                    <a:pt x="566686" y="1216025"/>
                  </a:lnTo>
                  <a:lnTo>
                    <a:pt x="572080" y="1233488"/>
                  </a:lnTo>
                  <a:lnTo>
                    <a:pt x="577792" y="1250315"/>
                  </a:lnTo>
                  <a:lnTo>
                    <a:pt x="597464" y="1248410"/>
                  </a:lnTo>
                  <a:lnTo>
                    <a:pt x="617771" y="1246823"/>
                  </a:lnTo>
                  <a:lnTo>
                    <a:pt x="638077" y="1245235"/>
                  </a:lnTo>
                  <a:lnTo>
                    <a:pt x="658701" y="1243648"/>
                  </a:lnTo>
                  <a:lnTo>
                    <a:pt x="679326" y="1242378"/>
                  </a:lnTo>
                  <a:lnTo>
                    <a:pt x="699950" y="1241425"/>
                  </a:lnTo>
                  <a:lnTo>
                    <a:pt x="721208" y="1240790"/>
                  </a:lnTo>
                  <a:lnTo>
                    <a:pt x="742467" y="1240473"/>
                  </a:lnTo>
                  <a:lnTo>
                    <a:pt x="742467" y="1024890"/>
                  </a:lnTo>
                  <a:close/>
                  <a:moveTo>
                    <a:pt x="507035" y="801688"/>
                  </a:moveTo>
                  <a:lnTo>
                    <a:pt x="507670" y="824865"/>
                  </a:lnTo>
                  <a:lnTo>
                    <a:pt x="508622" y="848360"/>
                  </a:lnTo>
                  <a:lnTo>
                    <a:pt x="509573" y="871538"/>
                  </a:lnTo>
                  <a:lnTo>
                    <a:pt x="510843" y="894080"/>
                  </a:lnTo>
                  <a:lnTo>
                    <a:pt x="512746" y="916940"/>
                  </a:lnTo>
                  <a:lnTo>
                    <a:pt x="514650" y="939165"/>
                  </a:lnTo>
                  <a:lnTo>
                    <a:pt x="516871" y="961073"/>
                  </a:lnTo>
                  <a:lnTo>
                    <a:pt x="519410" y="982663"/>
                  </a:lnTo>
                  <a:lnTo>
                    <a:pt x="546062" y="979170"/>
                  </a:lnTo>
                  <a:lnTo>
                    <a:pt x="572715" y="976313"/>
                  </a:lnTo>
                  <a:lnTo>
                    <a:pt x="600319" y="973455"/>
                  </a:lnTo>
                  <a:lnTo>
                    <a:pt x="627924" y="971233"/>
                  </a:lnTo>
                  <a:lnTo>
                    <a:pt x="656163" y="969328"/>
                  </a:lnTo>
                  <a:lnTo>
                    <a:pt x="684720" y="967740"/>
                  </a:lnTo>
                  <a:lnTo>
                    <a:pt x="713276" y="966788"/>
                  </a:lnTo>
                  <a:lnTo>
                    <a:pt x="742467" y="965835"/>
                  </a:lnTo>
                  <a:lnTo>
                    <a:pt x="742467" y="801688"/>
                  </a:lnTo>
                  <a:lnTo>
                    <a:pt x="507035" y="801688"/>
                  </a:lnTo>
                  <a:close/>
                  <a:moveTo>
                    <a:pt x="273824" y="801688"/>
                  </a:moveTo>
                  <a:lnTo>
                    <a:pt x="274142" y="816610"/>
                  </a:lnTo>
                  <a:lnTo>
                    <a:pt x="275094" y="831533"/>
                  </a:lnTo>
                  <a:lnTo>
                    <a:pt x="276045" y="846455"/>
                  </a:lnTo>
                  <a:lnTo>
                    <a:pt x="276997" y="860743"/>
                  </a:lnTo>
                  <a:lnTo>
                    <a:pt x="278584" y="875665"/>
                  </a:lnTo>
                  <a:lnTo>
                    <a:pt x="280170" y="889953"/>
                  </a:lnTo>
                  <a:lnTo>
                    <a:pt x="281757" y="904558"/>
                  </a:lnTo>
                  <a:lnTo>
                    <a:pt x="283660" y="918845"/>
                  </a:lnTo>
                  <a:lnTo>
                    <a:pt x="285882" y="933133"/>
                  </a:lnTo>
                  <a:lnTo>
                    <a:pt x="288737" y="947103"/>
                  </a:lnTo>
                  <a:lnTo>
                    <a:pt x="291276" y="961073"/>
                  </a:lnTo>
                  <a:lnTo>
                    <a:pt x="293814" y="975043"/>
                  </a:lnTo>
                  <a:lnTo>
                    <a:pt x="296670" y="988695"/>
                  </a:lnTo>
                  <a:lnTo>
                    <a:pt x="299842" y="1002665"/>
                  </a:lnTo>
                  <a:lnTo>
                    <a:pt x="303015" y="1015683"/>
                  </a:lnTo>
                  <a:lnTo>
                    <a:pt x="306823" y="1029335"/>
                  </a:lnTo>
                  <a:lnTo>
                    <a:pt x="324909" y="1023938"/>
                  </a:lnTo>
                  <a:lnTo>
                    <a:pt x="343312" y="1018858"/>
                  </a:lnTo>
                  <a:lnTo>
                    <a:pt x="362032" y="1013778"/>
                  </a:lnTo>
                  <a:lnTo>
                    <a:pt x="381070" y="1009015"/>
                  </a:lnTo>
                  <a:lnTo>
                    <a:pt x="400742" y="1004570"/>
                  </a:lnTo>
                  <a:lnTo>
                    <a:pt x="420414" y="1000125"/>
                  </a:lnTo>
                  <a:lnTo>
                    <a:pt x="440721" y="995998"/>
                  </a:lnTo>
                  <a:lnTo>
                    <a:pt x="461345" y="992188"/>
                  </a:lnTo>
                  <a:lnTo>
                    <a:pt x="458489" y="969328"/>
                  </a:lnTo>
                  <a:lnTo>
                    <a:pt x="456268" y="945833"/>
                  </a:lnTo>
                  <a:lnTo>
                    <a:pt x="454047" y="922655"/>
                  </a:lnTo>
                  <a:lnTo>
                    <a:pt x="452461" y="899160"/>
                  </a:lnTo>
                  <a:lnTo>
                    <a:pt x="451191" y="874713"/>
                  </a:lnTo>
                  <a:lnTo>
                    <a:pt x="449922" y="850900"/>
                  </a:lnTo>
                  <a:lnTo>
                    <a:pt x="448970" y="826135"/>
                  </a:lnTo>
                  <a:lnTo>
                    <a:pt x="448653" y="801688"/>
                  </a:lnTo>
                  <a:lnTo>
                    <a:pt x="273824" y="801688"/>
                  </a:lnTo>
                  <a:close/>
                  <a:moveTo>
                    <a:pt x="59334" y="801688"/>
                  </a:moveTo>
                  <a:lnTo>
                    <a:pt x="60286" y="821690"/>
                  </a:lnTo>
                  <a:lnTo>
                    <a:pt x="62507" y="841693"/>
                  </a:lnTo>
                  <a:lnTo>
                    <a:pt x="64411" y="861378"/>
                  </a:lnTo>
                  <a:lnTo>
                    <a:pt x="67266" y="881380"/>
                  </a:lnTo>
                  <a:lnTo>
                    <a:pt x="70439" y="900748"/>
                  </a:lnTo>
                  <a:lnTo>
                    <a:pt x="74247" y="919798"/>
                  </a:lnTo>
                  <a:lnTo>
                    <a:pt x="78372" y="938848"/>
                  </a:lnTo>
                  <a:lnTo>
                    <a:pt x="83448" y="957898"/>
                  </a:lnTo>
                  <a:lnTo>
                    <a:pt x="88525" y="976630"/>
                  </a:lnTo>
                  <a:lnTo>
                    <a:pt x="94236" y="995045"/>
                  </a:lnTo>
                  <a:lnTo>
                    <a:pt x="100899" y="1013143"/>
                  </a:lnTo>
                  <a:lnTo>
                    <a:pt x="107245" y="1031240"/>
                  </a:lnTo>
                  <a:lnTo>
                    <a:pt x="114860" y="1049020"/>
                  </a:lnTo>
                  <a:lnTo>
                    <a:pt x="122475" y="1066483"/>
                  </a:lnTo>
                  <a:lnTo>
                    <a:pt x="130408" y="1083628"/>
                  </a:lnTo>
                  <a:lnTo>
                    <a:pt x="138975" y="1100773"/>
                  </a:lnTo>
                  <a:lnTo>
                    <a:pt x="150080" y="1094740"/>
                  </a:lnTo>
                  <a:lnTo>
                    <a:pt x="161185" y="1088390"/>
                  </a:lnTo>
                  <a:lnTo>
                    <a:pt x="172925" y="1082358"/>
                  </a:lnTo>
                  <a:lnTo>
                    <a:pt x="184982" y="1076325"/>
                  </a:lnTo>
                  <a:lnTo>
                    <a:pt x="197039" y="1070293"/>
                  </a:lnTo>
                  <a:lnTo>
                    <a:pt x="209731" y="1064895"/>
                  </a:lnTo>
                  <a:lnTo>
                    <a:pt x="222740" y="1059498"/>
                  </a:lnTo>
                  <a:lnTo>
                    <a:pt x="236066" y="1054100"/>
                  </a:lnTo>
                  <a:lnTo>
                    <a:pt x="250979" y="1048385"/>
                  </a:lnTo>
                  <a:lnTo>
                    <a:pt x="247172" y="1033780"/>
                  </a:lnTo>
                  <a:lnTo>
                    <a:pt x="243364" y="1019175"/>
                  </a:lnTo>
                  <a:lnTo>
                    <a:pt x="240191" y="1004570"/>
                  </a:lnTo>
                  <a:lnTo>
                    <a:pt x="236701" y="989330"/>
                  </a:lnTo>
                  <a:lnTo>
                    <a:pt x="233528" y="974408"/>
                  </a:lnTo>
                  <a:lnTo>
                    <a:pt x="230672" y="959168"/>
                  </a:lnTo>
                  <a:lnTo>
                    <a:pt x="228134" y="943928"/>
                  </a:lnTo>
                  <a:lnTo>
                    <a:pt x="225913" y="928370"/>
                  </a:lnTo>
                  <a:lnTo>
                    <a:pt x="223692" y="912813"/>
                  </a:lnTo>
                  <a:lnTo>
                    <a:pt x="221788" y="897573"/>
                  </a:lnTo>
                  <a:lnTo>
                    <a:pt x="220202" y="881698"/>
                  </a:lnTo>
                  <a:lnTo>
                    <a:pt x="218615" y="865823"/>
                  </a:lnTo>
                  <a:lnTo>
                    <a:pt x="217029" y="849948"/>
                  </a:lnTo>
                  <a:lnTo>
                    <a:pt x="216077" y="834073"/>
                  </a:lnTo>
                  <a:lnTo>
                    <a:pt x="215125" y="817880"/>
                  </a:lnTo>
                  <a:lnTo>
                    <a:pt x="214808" y="801688"/>
                  </a:lnTo>
                  <a:lnTo>
                    <a:pt x="59334" y="801688"/>
                  </a:lnTo>
                  <a:close/>
                  <a:moveTo>
                    <a:pt x="1734820" y="720725"/>
                  </a:moveTo>
                  <a:lnTo>
                    <a:pt x="1735138" y="764540"/>
                  </a:lnTo>
                  <a:lnTo>
                    <a:pt x="1735138" y="861378"/>
                  </a:lnTo>
                  <a:lnTo>
                    <a:pt x="1735138" y="913765"/>
                  </a:lnTo>
                  <a:lnTo>
                    <a:pt x="1734503" y="960120"/>
                  </a:lnTo>
                  <a:lnTo>
                    <a:pt x="1734185" y="979488"/>
                  </a:lnTo>
                  <a:lnTo>
                    <a:pt x="1733549" y="994728"/>
                  </a:lnTo>
                  <a:lnTo>
                    <a:pt x="1732914" y="1005840"/>
                  </a:lnTo>
                  <a:lnTo>
                    <a:pt x="1732596" y="1009333"/>
                  </a:lnTo>
                  <a:lnTo>
                    <a:pt x="1732278" y="1011238"/>
                  </a:lnTo>
                  <a:lnTo>
                    <a:pt x="1731642" y="1011873"/>
                  </a:lnTo>
                  <a:lnTo>
                    <a:pt x="1730689" y="1012190"/>
                  </a:lnTo>
                  <a:lnTo>
                    <a:pt x="1727511" y="1013143"/>
                  </a:lnTo>
                  <a:lnTo>
                    <a:pt x="1722744" y="1014095"/>
                  </a:lnTo>
                  <a:lnTo>
                    <a:pt x="1716071" y="1014730"/>
                  </a:lnTo>
                  <a:lnTo>
                    <a:pt x="1708443" y="1015365"/>
                  </a:lnTo>
                  <a:lnTo>
                    <a:pt x="1698910" y="1015683"/>
                  </a:lnTo>
                  <a:lnTo>
                    <a:pt x="1676982" y="1016000"/>
                  </a:lnTo>
                  <a:lnTo>
                    <a:pt x="1650923" y="1016000"/>
                  </a:lnTo>
                  <a:lnTo>
                    <a:pt x="1622321" y="1015683"/>
                  </a:lnTo>
                  <a:lnTo>
                    <a:pt x="1591496" y="1014730"/>
                  </a:lnTo>
                  <a:lnTo>
                    <a:pt x="1559716" y="1013778"/>
                  </a:lnTo>
                  <a:lnTo>
                    <a:pt x="1497746" y="1011555"/>
                  </a:lnTo>
                  <a:lnTo>
                    <a:pt x="1443404" y="1009333"/>
                  </a:lnTo>
                  <a:lnTo>
                    <a:pt x="1390650" y="1006793"/>
                  </a:lnTo>
                  <a:lnTo>
                    <a:pt x="1438319" y="1005205"/>
                  </a:lnTo>
                  <a:lnTo>
                    <a:pt x="1487259" y="1003300"/>
                  </a:lnTo>
                  <a:lnTo>
                    <a:pt x="1543509" y="1000443"/>
                  </a:lnTo>
                  <a:lnTo>
                    <a:pt x="1572428" y="998538"/>
                  </a:lnTo>
                  <a:lnTo>
                    <a:pt x="1600394" y="996633"/>
                  </a:lnTo>
                  <a:lnTo>
                    <a:pt x="1626771" y="994410"/>
                  </a:lnTo>
                  <a:lnTo>
                    <a:pt x="1650605" y="992188"/>
                  </a:lnTo>
                  <a:lnTo>
                    <a:pt x="1671262" y="989648"/>
                  </a:lnTo>
                  <a:lnTo>
                    <a:pt x="1679842" y="988378"/>
                  </a:lnTo>
                  <a:lnTo>
                    <a:pt x="1687787" y="986790"/>
                  </a:lnTo>
                  <a:lnTo>
                    <a:pt x="1693825" y="985520"/>
                  </a:lnTo>
                  <a:lnTo>
                    <a:pt x="1698592" y="983933"/>
                  </a:lnTo>
                  <a:lnTo>
                    <a:pt x="1702088" y="982028"/>
                  </a:lnTo>
                  <a:lnTo>
                    <a:pt x="1703359" y="981075"/>
                  </a:lnTo>
                  <a:lnTo>
                    <a:pt x="1704312" y="980440"/>
                  </a:lnTo>
                  <a:lnTo>
                    <a:pt x="1705266" y="978218"/>
                  </a:lnTo>
                  <a:lnTo>
                    <a:pt x="1706219" y="974725"/>
                  </a:lnTo>
                  <a:lnTo>
                    <a:pt x="1707490" y="969963"/>
                  </a:lnTo>
                  <a:lnTo>
                    <a:pt x="1708443" y="963930"/>
                  </a:lnTo>
                  <a:lnTo>
                    <a:pt x="1710986" y="949960"/>
                  </a:lnTo>
                  <a:lnTo>
                    <a:pt x="1713528" y="932498"/>
                  </a:lnTo>
                  <a:lnTo>
                    <a:pt x="1716071" y="912178"/>
                  </a:lnTo>
                  <a:lnTo>
                    <a:pt x="1718613" y="890270"/>
                  </a:lnTo>
                  <a:lnTo>
                    <a:pt x="1723698" y="844233"/>
                  </a:lnTo>
                  <a:lnTo>
                    <a:pt x="1728147" y="798513"/>
                  </a:lnTo>
                  <a:lnTo>
                    <a:pt x="1731642" y="759143"/>
                  </a:lnTo>
                  <a:lnTo>
                    <a:pt x="1734820" y="720725"/>
                  </a:lnTo>
                  <a:close/>
                  <a:moveTo>
                    <a:pt x="519410" y="561340"/>
                  </a:moveTo>
                  <a:lnTo>
                    <a:pt x="516871" y="583565"/>
                  </a:lnTo>
                  <a:lnTo>
                    <a:pt x="514650" y="605473"/>
                  </a:lnTo>
                  <a:lnTo>
                    <a:pt x="512746" y="627698"/>
                  </a:lnTo>
                  <a:lnTo>
                    <a:pt x="510843" y="650240"/>
                  </a:lnTo>
                  <a:lnTo>
                    <a:pt x="509573" y="673100"/>
                  </a:lnTo>
                  <a:lnTo>
                    <a:pt x="508622" y="695960"/>
                  </a:lnTo>
                  <a:lnTo>
                    <a:pt x="507670" y="719138"/>
                  </a:lnTo>
                  <a:lnTo>
                    <a:pt x="507352" y="742950"/>
                  </a:lnTo>
                  <a:lnTo>
                    <a:pt x="742467" y="742950"/>
                  </a:lnTo>
                  <a:lnTo>
                    <a:pt x="742467" y="578485"/>
                  </a:lnTo>
                  <a:lnTo>
                    <a:pt x="713276" y="577850"/>
                  </a:lnTo>
                  <a:lnTo>
                    <a:pt x="684720" y="576580"/>
                  </a:lnTo>
                  <a:lnTo>
                    <a:pt x="656163" y="575310"/>
                  </a:lnTo>
                  <a:lnTo>
                    <a:pt x="627924" y="573405"/>
                  </a:lnTo>
                  <a:lnTo>
                    <a:pt x="600319" y="570865"/>
                  </a:lnTo>
                  <a:lnTo>
                    <a:pt x="573032" y="568325"/>
                  </a:lnTo>
                  <a:lnTo>
                    <a:pt x="546062" y="564833"/>
                  </a:lnTo>
                  <a:lnTo>
                    <a:pt x="519410" y="561340"/>
                  </a:lnTo>
                  <a:close/>
                  <a:moveTo>
                    <a:pt x="1074474" y="554038"/>
                  </a:moveTo>
                  <a:lnTo>
                    <a:pt x="1100533" y="554038"/>
                  </a:lnTo>
                  <a:lnTo>
                    <a:pt x="1129135" y="554356"/>
                  </a:lnTo>
                  <a:lnTo>
                    <a:pt x="1159961" y="555308"/>
                  </a:lnTo>
                  <a:lnTo>
                    <a:pt x="1191422" y="556261"/>
                  </a:lnTo>
                  <a:lnTo>
                    <a:pt x="1253392" y="558483"/>
                  </a:lnTo>
                  <a:lnTo>
                    <a:pt x="1307734" y="560706"/>
                  </a:lnTo>
                  <a:lnTo>
                    <a:pt x="1360488" y="563246"/>
                  </a:lnTo>
                  <a:lnTo>
                    <a:pt x="1313137" y="564833"/>
                  </a:lnTo>
                  <a:lnTo>
                    <a:pt x="1264197" y="567056"/>
                  </a:lnTo>
                  <a:lnTo>
                    <a:pt x="1207947" y="569913"/>
                  </a:lnTo>
                  <a:lnTo>
                    <a:pt x="1179028" y="571501"/>
                  </a:lnTo>
                  <a:lnTo>
                    <a:pt x="1150745" y="573406"/>
                  </a:lnTo>
                  <a:lnTo>
                    <a:pt x="1124685" y="575628"/>
                  </a:lnTo>
                  <a:lnTo>
                    <a:pt x="1100851" y="577851"/>
                  </a:lnTo>
                  <a:lnTo>
                    <a:pt x="1079877" y="580391"/>
                  </a:lnTo>
                  <a:lnTo>
                    <a:pt x="1071296" y="581661"/>
                  </a:lnTo>
                  <a:lnTo>
                    <a:pt x="1063669" y="583248"/>
                  </a:lnTo>
                  <a:lnTo>
                    <a:pt x="1057313" y="584836"/>
                  </a:lnTo>
                  <a:lnTo>
                    <a:pt x="1052546" y="586423"/>
                  </a:lnTo>
                  <a:lnTo>
                    <a:pt x="1049051" y="588011"/>
                  </a:lnTo>
                  <a:lnTo>
                    <a:pt x="1048097" y="588963"/>
                  </a:lnTo>
                  <a:lnTo>
                    <a:pt x="1046826" y="589598"/>
                  </a:lnTo>
                  <a:lnTo>
                    <a:pt x="1045873" y="591821"/>
                  </a:lnTo>
                  <a:lnTo>
                    <a:pt x="1044919" y="595313"/>
                  </a:lnTo>
                  <a:lnTo>
                    <a:pt x="1042695" y="606108"/>
                  </a:lnTo>
                  <a:lnTo>
                    <a:pt x="1040152" y="620396"/>
                  </a:lnTo>
                  <a:lnTo>
                    <a:pt x="1037610" y="637858"/>
                  </a:lnTo>
                  <a:lnTo>
                    <a:pt x="1035386" y="657861"/>
                  </a:lnTo>
                  <a:lnTo>
                    <a:pt x="1032843" y="679768"/>
                  </a:lnTo>
                  <a:lnTo>
                    <a:pt x="1027441" y="726123"/>
                  </a:lnTo>
                  <a:lnTo>
                    <a:pt x="1022992" y="771526"/>
                  </a:lnTo>
                  <a:lnTo>
                    <a:pt x="1019496" y="811213"/>
                  </a:lnTo>
                  <a:lnTo>
                    <a:pt x="1016318" y="849313"/>
                  </a:lnTo>
                  <a:lnTo>
                    <a:pt x="1016000" y="805498"/>
                  </a:lnTo>
                  <a:lnTo>
                    <a:pt x="1016000" y="708978"/>
                  </a:lnTo>
                  <a:lnTo>
                    <a:pt x="1016318" y="656591"/>
                  </a:lnTo>
                  <a:lnTo>
                    <a:pt x="1016636" y="609918"/>
                  </a:lnTo>
                  <a:lnTo>
                    <a:pt x="1017271" y="590551"/>
                  </a:lnTo>
                  <a:lnTo>
                    <a:pt x="1017589" y="575311"/>
                  </a:lnTo>
                  <a:lnTo>
                    <a:pt x="1018225" y="564198"/>
                  </a:lnTo>
                  <a:lnTo>
                    <a:pt x="1018860" y="560706"/>
                  </a:lnTo>
                  <a:lnTo>
                    <a:pt x="1019178" y="558801"/>
                  </a:lnTo>
                  <a:lnTo>
                    <a:pt x="1019496" y="558166"/>
                  </a:lnTo>
                  <a:lnTo>
                    <a:pt x="1020449" y="557848"/>
                  </a:lnTo>
                  <a:lnTo>
                    <a:pt x="1023627" y="556896"/>
                  </a:lnTo>
                  <a:lnTo>
                    <a:pt x="1028394" y="555943"/>
                  </a:lnTo>
                  <a:lnTo>
                    <a:pt x="1035068" y="555308"/>
                  </a:lnTo>
                  <a:lnTo>
                    <a:pt x="1043013" y="554673"/>
                  </a:lnTo>
                  <a:lnTo>
                    <a:pt x="1052546" y="554356"/>
                  </a:lnTo>
                  <a:lnTo>
                    <a:pt x="1074474" y="554038"/>
                  </a:lnTo>
                  <a:close/>
                  <a:moveTo>
                    <a:pt x="995680" y="516891"/>
                  </a:moveTo>
                  <a:lnTo>
                    <a:pt x="992187" y="517208"/>
                  </a:lnTo>
                  <a:lnTo>
                    <a:pt x="989330" y="518161"/>
                  </a:lnTo>
                  <a:lnTo>
                    <a:pt x="986790" y="519748"/>
                  </a:lnTo>
                  <a:lnTo>
                    <a:pt x="984567" y="521971"/>
                  </a:lnTo>
                  <a:lnTo>
                    <a:pt x="982662" y="524511"/>
                  </a:lnTo>
                  <a:lnTo>
                    <a:pt x="981075" y="527368"/>
                  </a:lnTo>
                  <a:lnTo>
                    <a:pt x="980440" y="530543"/>
                  </a:lnTo>
                  <a:lnTo>
                    <a:pt x="980122" y="534353"/>
                  </a:lnTo>
                  <a:lnTo>
                    <a:pt x="980122" y="1036638"/>
                  </a:lnTo>
                  <a:lnTo>
                    <a:pt x="980440" y="1040131"/>
                  </a:lnTo>
                  <a:lnTo>
                    <a:pt x="981075" y="1043306"/>
                  </a:lnTo>
                  <a:lnTo>
                    <a:pt x="982662" y="1046163"/>
                  </a:lnTo>
                  <a:lnTo>
                    <a:pt x="984567" y="1048703"/>
                  </a:lnTo>
                  <a:lnTo>
                    <a:pt x="986790" y="1050926"/>
                  </a:lnTo>
                  <a:lnTo>
                    <a:pt x="989330" y="1052196"/>
                  </a:lnTo>
                  <a:lnTo>
                    <a:pt x="992187" y="1053783"/>
                  </a:lnTo>
                  <a:lnTo>
                    <a:pt x="995680" y="1054101"/>
                  </a:lnTo>
                  <a:lnTo>
                    <a:pt x="1752918" y="1054101"/>
                  </a:lnTo>
                  <a:lnTo>
                    <a:pt x="1756093" y="1053783"/>
                  </a:lnTo>
                  <a:lnTo>
                    <a:pt x="1759268" y="1052196"/>
                  </a:lnTo>
                  <a:lnTo>
                    <a:pt x="1761808" y="1050926"/>
                  </a:lnTo>
                  <a:lnTo>
                    <a:pt x="1764030" y="1048703"/>
                  </a:lnTo>
                  <a:lnTo>
                    <a:pt x="1765935" y="1046163"/>
                  </a:lnTo>
                  <a:lnTo>
                    <a:pt x="1767205" y="1043306"/>
                  </a:lnTo>
                  <a:lnTo>
                    <a:pt x="1768158" y="1040131"/>
                  </a:lnTo>
                  <a:lnTo>
                    <a:pt x="1768475" y="1036638"/>
                  </a:lnTo>
                  <a:lnTo>
                    <a:pt x="1768475" y="534353"/>
                  </a:lnTo>
                  <a:lnTo>
                    <a:pt x="1768158" y="530543"/>
                  </a:lnTo>
                  <a:lnTo>
                    <a:pt x="1767205" y="527368"/>
                  </a:lnTo>
                  <a:lnTo>
                    <a:pt x="1765935" y="524511"/>
                  </a:lnTo>
                  <a:lnTo>
                    <a:pt x="1764030" y="521971"/>
                  </a:lnTo>
                  <a:lnTo>
                    <a:pt x="1761808" y="519748"/>
                  </a:lnTo>
                  <a:lnTo>
                    <a:pt x="1759268" y="518161"/>
                  </a:lnTo>
                  <a:lnTo>
                    <a:pt x="1756093" y="517208"/>
                  </a:lnTo>
                  <a:lnTo>
                    <a:pt x="1752918" y="516891"/>
                  </a:lnTo>
                  <a:lnTo>
                    <a:pt x="995680" y="516891"/>
                  </a:lnTo>
                  <a:close/>
                  <a:moveTo>
                    <a:pt x="306823" y="515303"/>
                  </a:moveTo>
                  <a:lnTo>
                    <a:pt x="303015" y="528320"/>
                  </a:lnTo>
                  <a:lnTo>
                    <a:pt x="299842" y="541973"/>
                  </a:lnTo>
                  <a:lnTo>
                    <a:pt x="296670" y="555625"/>
                  </a:lnTo>
                  <a:lnTo>
                    <a:pt x="293814" y="569595"/>
                  </a:lnTo>
                  <a:lnTo>
                    <a:pt x="290958" y="583565"/>
                  </a:lnTo>
                  <a:lnTo>
                    <a:pt x="288420" y="597218"/>
                  </a:lnTo>
                  <a:lnTo>
                    <a:pt x="285882" y="611505"/>
                  </a:lnTo>
                  <a:lnTo>
                    <a:pt x="283660" y="625793"/>
                  </a:lnTo>
                  <a:lnTo>
                    <a:pt x="281757" y="640080"/>
                  </a:lnTo>
                  <a:lnTo>
                    <a:pt x="280170" y="654368"/>
                  </a:lnTo>
                  <a:lnTo>
                    <a:pt x="278584" y="668655"/>
                  </a:lnTo>
                  <a:lnTo>
                    <a:pt x="276997" y="683260"/>
                  </a:lnTo>
                  <a:lnTo>
                    <a:pt x="276045" y="698183"/>
                  </a:lnTo>
                  <a:lnTo>
                    <a:pt x="275094" y="713105"/>
                  </a:lnTo>
                  <a:lnTo>
                    <a:pt x="274142" y="728028"/>
                  </a:lnTo>
                  <a:lnTo>
                    <a:pt x="273824" y="742950"/>
                  </a:lnTo>
                  <a:lnTo>
                    <a:pt x="448336" y="742950"/>
                  </a:lnTo>
                  <a:lnTo>
                    <a:pt x="448970" y="718185"/>
                  </a:lnTo>
                  <a:lnTo>
                    <a:pt x="449922" y="693738"/>
                  </a:lnTo>
                  <a:lnTo>
                    <a:pt x="450874" y="669290"/>
                  </a:lnTo>
                  <a:lnTo>
                    <a:pt x="452461" y="645478"/>
                  </a:lnTo>
                  <a:lnTo>
                    <a:pt x="454047" y="621983"/>
                  </a:lnTo>
                  <a:lnTo>
                    <a:pt x="456268" y="598170"/>
                  </a:lnTo>
                  <a:lnTo>
                    <a:pt x="458489" y="574993"/>
                  </a:lnTo>
                  <a:lnTo>
                    <a:pt x="461345" y="552450"/>
                  </a:lnTo>
                  <a:lnTo>
                    <a:pt x="432154" y="546418"/>
                  </a:lnTo>
                  <a:lnTo>
                    <a:pt x="403597" y="540703"/>
                  </a:lnTo>
                  <a:lnTo>
                    <a:pt x="376310" y="534353"/>
                  </a:lnTo>
                  <a:lnTo>
                    <a:pt x="349023" y="527368"/>
                  </a:lnTo>
                  <a:lnTo>
                    <a:pt x="327764" y="521335"/>
                  </a:lnTo>
                  <a:lnTo>
                    <a:pt x="306823" y="515303"/>
                  </a:lnTo>
                  <a:close/>
                  <a:moveTo>
                    <a:pt x="956945" y="477838"/>
                  </a:moveTo>
                  <a:lnTo>
                    <a:pt x="958532" y="477838"/>
                  </a:lnTo>
                  <a:lnTo>
                    <a:pt x="1789748" y="477838"/>
                  </a:lnTo>
                  <a:lnTo>
                    <a:pt x="1791653" y="477838"/>
                  </a:lnTo>
                  <a:lnTo>
                    <a:pt x="1793240" y="478156"/>
                  </a:lnTo>
                  <a:lnTo>
                    <a:pt x="1796415" y="479743"/>
                  </a:lnTo>
                  <a:lnTo>
                    <a:pt x="1799273" y="481648"/>
                  </a:lnTo>
                  <a:lnTo>
                    <a:pt x="1801813" y="483871"/>
                  </a:lnTo>
                  <a:lnTo>
                    <a:pt x="1803718" y="486728"/>
                  </a:lnTo>
                  <a:lnTo>
                    <a:pt x="1805305" y="490221"/>
                  </a:lnTo>
                  <a:lnTo>
                    <a:pt x="1806258" y="493713"/>
                  </a:lnTo>
                  <a:lnTo>
                    <a:pt x="1806575" y="498158"/>
                  </a:lnTo>
                  <a:lnTo>
                    <a:pt x="1806575" y="1074103"/>
                  </a:lnTo>
                  <a:lnTo>
                    <a:pt x="1806258" y="1077913"/>
                  </a:lnTo>
                  <a:lnTo>
                    <a:pt x="1805305" y="1081406"/>
                  </a:lnTo>
                  <a:lnTo>
                    <a:pt x="1803718" y="1084898"/>
                  </a:lnTo>
                  <a:lnTo>
                    <a:pt x="1801813" y="1088073"/>
                  </a:lnTo>
                  <a:lnTo>
                    <a:pt x="1799273" y="1090613"/>
                  </a:lnTo>
                  <a:lnTo>
                    <a:pt x="1796415" y="1092201"/>
                  </a:lnTo>
                  <a:lnTo>
                    <a:pt x="1793240" y="1093471"/>
                  </a:lnTo>
                  <a:lnTo>
                    <a:pt x="1791653" y="1093788"/>
                  </a:lnTo>
                  <a:lnTo>
                    <a:pt x="1789748" y="1093788"/>
                  </a:lnTo>
                  <a:lnTo>
                    <a:pt x="958532" y="1093788"/>
                  </a:lnTo>
                  <a:lnTo>
                    <a:pt x="956945" y="1093788"/>
                  </a:lnTo>
                  <a:lnTo>
                    <a:pt x="955040" y="1093471"/>
                  </a:lnTo>
                  <a:lnTo>
                    <a:pt x="951865" y="1092201"/>
                  </a:lnTo>
                  <a:lnTo>
                    <a:pt x="949325" y="1090613"/>
                  </a:lnTo>
                  <a:lnTo>
                    <a:pt x="946785" y="1088073"/>
                  </a:lnTo>
                  <a:lnTo>
                    <a:pt x="944562" y="1084898"/>
                  </a:lnTo>
                  <a:lnTo>
                    <a:pt x="942657" y="1081406"/>
                  </a:lnTo>
                  <a:lnTo>
                    <a:pt x="941705" y="1077913"/>
                  </a:lnTo>
                  <a:lnTo>
                    <a:pt x="941387" y="1074103"/>
                  </a:lnTo>
                  <a:lnTo>
                    <a:pt x="941387" y="498158"/>
                  </a:lnTo>
                  <a:lnTo>
                    <a:pt x="941705" y="493713"/>
                  </a:lnTo>
                  <a:lnTo>
                    <a:pt x="942657" y="490221"/>
                  </a:lnTo>
                  <a:lnTo>
                    <a:pt x="944562" y="486728"/>
                  </a:lnTo>
                  <a:lnTo>
                    <a:pt x="946785" y="483871"/>
                  </a:lnTo>
                  <a:lnTo>
                    <a:pt x="949325" y="481648"/>
                  </a:lnTo>
                  <a:lnTo>
                    <a:pt x="951865" y="479743"/>
                  </a:lnTo>
                  <a:lnTo>
                    <a:pt x="955040" y="478156"/>
                  </a:lnTo>
                  <a:lnTo>
                    <a:pt x="956945" y="477838"/>
                  </a:lnTo>
                  <a:close/>
                  <a:moveTo>
                    <a:pt x="138975" y="443230"/>
                  </a:moveTo>
                  <a:lnTo>
                    <a:pt x="130408" y="460375"/>
                  </a:lnTo>
                  <a:lnTo>
                    <a:pt x="122475" y="477838"/>
                  </a:lnTo>
                  <a:lnTo>
                    <a:pt x="114860" y="495300"/>
                  </a:lnTo>
                  <a:lnTo>
                    <a:pt x="107245" y="513080"/>
                  </a:lnTo>
                  <a:lnTo>
                    <a:pt x="100899" y="531178"/>
                  </a:lnTo>
                  <a:lnTo>
                    <a:pt x="94236" y="549593"/>
                  </a:lnTo>
                  <a:lnTo>
                    <a:pt x="88525" y="568008"/>
                  </a:lnTo>
                  <a:lnTo>
                    <a:pt x="83448" y="586740"/>
                  </a:lnTo>
                  <a:lnTo>
                    <a:pt x="78372" y="605473"/>
                  </a:lnTo>
                  <a:lnTo>
                    <a:pt x="74247" y="624523"/>
                  </a:lnTo>
                  <a:lnTo>
                    <a:pt x="70439" y="643890"/>
                  </a:lnTo>
                  <a:lnTo>
                    <a:pt x="67266" y="663258"/>
                  </a:lnTo>
                  <a:lnTo>
                    <a:pt x="64411" y="682943"/>
                  </a:lnTo>
                  <a:lnTo>
                    <a:pt x="62507" y="702628"/>
                  </a:lnTo>
                  <a:lnTo>
                    <a:pt x="60286" y="722948"/>
                  </a:lnTo>
                  <a:lnTo>
                    <a:pt x="59334" y="742950"/>
                  </a:lnTo>
                  <a:lnTo>
                    <a:pt x="214808" y="742950"/>
                  </a:lnTo>
                  <a:lnTo>
                    <a:pt x="215125" y="726758"/>
                  </a:lnTo>
                  <a:lnTo>
                    <a:pt x="216077" y="710565"/>
                  </a:lnTo>
                  <a:lnTo>
                    <a:pt x="217029" y="694373"/>
                  </a:lnTo>
                  <a:lnTo>
                    <a:pt x="218615" y="678498"/>
                  </a:lnTo>
                  <a:lnTo>
                    <a:pt x="220202" y="662623"/>
                  </a:lnTo>
                  <a:lnTo>
                    <a:pt x="221788" y="647065"/>
                  </a:lnTo>
                  <a:lnTo>
                    <a:pt x="223692" y="631190"/>
                  </a:lnTo>
                  <a:lnTo>
                    <a:pt x="225913" y="615950"/>
                  </a:lnTo>
                  <a:lnTo>
                    <a:pt x="228134" y="600710"/>
                  </a:lnTo>
                  <a:lnTo>
                    <a:pt x="230672" y="585470"/>
                  </a:lnTo>
                  <a:lnTo>
                    <a:pt x="233528" y="570230"/>
                  </a:lnTo>
                  <a:lnTo>
                    <a:pt x="236701" y="554990"/>
                  </a:lnTo>
                  <a:lnTo>
                    <a:pt x="239874" y="540068"/>
                  </a:lnTo>
                  <a:lnTo>
                    <a:pt x="243364" y="525145"/>
                  </a:lnTo>
                  <a:lnTo>
                    <a:pt x="247172" y="510540"/>
                  </a:lnTo>
                  <a:lnTo>
                    <a:pt x="250979" y="496253"/>
                  </a:lnTo>
                  <a:lnTo>
                    <a:pt x="235749" y="490220"/>
                  </a:lnTo>
                  <a:lnTo>
                    <a:pt x="220519" y="484188"/>
                  </a:lnTo>
                  <a:lnTo>
                    <a:pt x="205924" y="477520"/>
                  </a:lnTo>
                  <a:lnTo>
                    <a:pt x="191645" y="471170"/>
                  </a:lnTo>
                  <a:lnTo>
                    <a:pt x="177684" y="464820"/>
                  </a:lnTo>
                  <a:lnTo>
                    <a:pt x="164358" y="457518"/>
                  </a:lnTo>
                  <a:lnTo>
                    <a:pt x="151666" y="450850"/>
                  </a:lnTo>
                  <a:lnTo>
                    <a:pt x="138975" y="443230"/>
                  </a:lnTo>
                  <a:close/>
                  <a:moveTo>
                    <a:pt x="577792" y="294005"/>
                  </a:moveTo>
                  <a:lnTo>
                    <a:pt x="570177" y="317500"/>
                  </a:lnTo>
                  <a:lnTo>
                    <a:pt x="562562" y="341630"/>
                  </a:lnTo>
                  <a:lnTo>
                    <a:pt x="555581" y="366713"/>
                  </a:lnTo>
                  <a:lnTo>
                    <a:pt x="549235" y="392748"/>
                  </a:lnTo>
                  <a:lnTo>
                    <a:pt x="542889" y="419100"/>
                  </a:lnTo>
                  <a:lnTo>
                    <a:pt x="537495" y="446405"/>
                  </a:lnTo>
                  <a:lnTo>
                    <a:pt x="532101" y="474345"/>
                  </a:lnTo>
                  <a:lnTo>
                    <a:pt x="527342" y="503238"/>
                  </a:lnTo>
                  <a:lnTo>
                    <a:pt x="553043" y="506413"/>
                  </a:lnTo>
                  <a:lnTo>
                    <a:pt x="578743" y="509588"/>
                  </a:lnTo>
                  <a:lnTo>
                    <a:pt x="605396" y="512128"/>
                  </a:lnTo>
                  <a:lnTo>
                    <a:pt x="631731" y="514668"/>
                  </a:lnTo>
                  <a:lnTo>
                    <a:pt x="659019" y="516573"/>
                  </a:lnTo>
                  <a:lnTo>
                    <a:pt x="686623" y="517843"/>
                  </a:lnTo>
                  <a:lnTo>
                    <a:pt x="714228" y="519113"/>
                  </a:lnTo>
                  <a:lnTo>
                    <a:pt x="742467" y="519748"/>
                  </a:lnTo>
                  <a:lnTo>
                    <a:pt x="742467" y="303848"/>
                  </a:lnTo>
                  <a:lnTo>
                    <a:pt x="721208" y="303213"/>
                  </a:lnTo>
                  <a:lnTo>
                    <a:pt x="699950" y="302578"/>
                  </a:lnTo>
                  <a:lnTo>
                    <a:pt x="679326" y="301625"/>
                  </a:lnTo>
                  <a:lnTo>
                    <a:pt x="658701" y="300673"/>
                  </a:lnTo>
                  <a:lnTo>
                    <a:pt x="638077" y="299403"/>
                  </a:lnTo>
                  <a:lnTo>
                    <a:pt x="618088" y="297815"/>
                  </a:lnTo>
                  <a:lnTo>
                    <a:pt x="597464" y="295910"/>
                  </a:lnTo>
                  <a:lnTo>
                    <a:pt x="577792" y="294005"/>
                  </a:lnTo>
                  <a:close/>
                  <a:moveTo>
                    <a:pt x="418510" y="269240"/>
                  </a:moveTo>
                  <a:lnTo>
                    <a:pt x="411530" y="279718"/>
                  </a:lnTo>
                  <a:lnTo>
                    <a:pt x="404549" y="290513"/>
                  </a:lnTo>
                  <a:lnTo>
                    <a:pt x="397886" y="300990"/>
                  </a:lnTo>
                  <a:lnTo>
                    <a:pt x="391223" y="312103"/>
                  </a:lnTo>
                  <a:lnTo>
                    <a:pt x="384560" y="323533"/>
                  </a:lnTo>
                  <a:lnTo>
                    <a:pt x="378531" y="334645"/>
                  </a:lnTo>
                  <a:lnTo>
                    <a:pt x="371868" y="346393"/>
                  </a:lnTo>
                  <a:lnTo>
                    <a:pt x="366157" y="358458"/>
                  </a:lnTo>
                  <a:lnTo>
                    <a:pt x="360446" y="370205"/>
                  </a:lnTo>
                  <a:lnTo>
                    <a:pt x="354417" y="382270"/>
                  </a:lnTo>
                  <a:lnTo>
                    <a:pt x="349023" y="394653"/>
                  </a:lnTo>
                  <a:lnTo>
                    <a:pt x="343946" y="407035"/>
                  </a:lnTo>
                  <a:lnTo>
                    <a:pt x="338870" y="419735"/>
                  </a:lnTo>
                  <a:lnTo>
                    <a:pt x="333476" y="432753"/>
                  </a:lnTo>
                  <a:lnTo>
                    <a:pt x="328716" y="445770"/>
                  </a:lnTo>
                  <a:lnTo>
                    <a:pt x="324274" y="458788"/>
                  </a:lnTo>
                  <a:lnTo>
                    <a:pt x="341091" y="463868"/>
                  </a:lnTo>
                  <a:lnTo>
                    <a:pt x="358224" y="468948"/>
                  </a:lnTo>
                  <a:lnTo>
                    <a:pt x="375993" y="473393"/>
                  </a:lnTo>
                  <a:lnTo>
                    <a:pt x="393761" y="477838"/>
                  </a:lnTo>
                  <a:lnTo>
                    <a:pt x="412164" y="482283"/>
                  </a:lnTo>
                  <a:lnTo>
                    <a:pt x="430885" y="486410"/>
                  </a:lnTo>
                  <a:lnTo>
                    <a:pt x="449922" y="490220"/>
                  </a:lnTo>
                  <a:lnTo>
                    <a:pt x="469277" y="493713"/>
                  </a:lnTo>
                  <a:lnTo>
                    <a:pt x="472133" y="474663"/>
                  </a:lnTo>
                  <a:lnTo>
                    <a:pt x="475623" y="455930"/>
                  </a:lnTo>
                  <a:lnTo>
                    <a:pt x="479113" y="437515"/>
                  </a:lnTo>
                  <a:lnTo>
                    <a:pt x="482921" y="419418"/>
                  </a:lnTo>
                  <a:lnTo>
                    <a:pt x="486728" y="401320"/>
                  </a:lnTo>
                  <a:lnTo>
                    <a:pt x="490536" y="383540"/>
                  </a:lnTo>
                  <a:lnTo>
                    <a:pt x="495295" y="366395"/>
                  </a:lnTo>
                  <a:lnTo>
                    <a:pt x="499420" y="349250"/>
                  </a:lnTo>
                  <a:lnTo>
                    <a:pt x="503862" y="333058"/>
                  </a:lnTo>
                  <a:lnTo>
                    <a:pt x="508304" y="317183"/>
                  </a:lnTo>
                  <a:lnTo>
                    <a:pt x="513381" y="301943"/>
                  </a:lnTo>
                  <a:lnTo>
                    <a:pt x="518140" y="286703"/>
                  </a:lnTo>
                  <a:lnTo>
                    <a:pt x="492440" y="282893"/>
                  </a:lnTo>
                  <a:lnTo>
                    <a:pt x="467691" y="278765"/>
                  </a:lnTo>
                  <a:lnTo>
                    <a:pt x="442942" y="274320"/>
                  </a:lnTo>
                  <a:lnTo>
                    <a:pt x="418510" y="269240"/>
                  </a:lnTo>
                  <a:close/>
                  <a:moveTo>
                    <a:pt x="299208" y="238125"/>
                  </a:moveTo>
                  <a:lnTo>
                    <a:pt x="283026" y="252730"/>
                  </a:lnTo>
                  <a:lnTo>
                    <a:pt x="275411" y="260033"/>
                  </a:lnTo>
                  <a:lnTo>
                    <a:pt x="267479" y="267653"/>
                  </a:lnTo>
                  <a:lnTo>
                    <a:pt x="253835" y="281940"/>
                  </a:lnTo>
                  <a:lnTo>
                    <a:pt x="240191" y="296863"/>
                  </a:lnTo>
                  <a:lnTo>
                    <a:pt x="227182" y="311785"/>
                  </a:lnTo>
                  <a:lnTo>
                    <a:pt x="214490" y="327343"/>
                  </a:lnTo>
                  <a:lnTo>
                    <a:pt x="202433" y="343218"/>
                  </a:lnTo>
                  <a:lnTo>
                    <a:pt x="190376" y="359093"/>
                  </a:lnTo>
                  <a:lnTo>
                    <a:pt x="178954" y="375603"/>
                  </a:lnTo>
                  <a:lnTo>
                    <a:pt x="168483" y="392430"/>
                  </a:lnTo>
                  <a:lnTo>
                    <a:pt x="178002" y="398145"/>
                  </a:lnTo>
                  <a:lnTo>
                    <a:pt x="188472" y="403860"/>
                  </a:lnTo>
                  <a:lnTo>
                    <a:pt x="198943" y="409575"/>
                  </a:lnTo>
                  <a:lnTo>
                    <a:pt x="210048" y="414973"/>
                  </a:lnTo>
                  <a:lnTo>
                    <a:pt x="221471" y="420053"/>
                  </a:lnTo>
                  <a:lnTo>
                    <a:pt x="232894" y="425450"/>
                  </a:lnTo>
                  <a:lnTo>
                    <a:pt x="245268" y="430848"/>
                  </a:lnTo>
                  <a:lnTo>
                    <a:pt x="257642" y="435610"/>
                  </a:lnTo>
                  <a:lnTo>
                    <a:pt x="268430" y="439738"/>
                  </a:lnTo>
                  <a:lnTo>
                    <a:pt x="277315" y="414655"/>
                  </a:lnTo>
                  <a:lnTo>
                    <a:pt x="287151" y="390208"/>
                  </a:lnTo>
                  <a:lnTo>
                    <a:pt x="297304" y="366078"/>
                  </a:lnTo>
                  <a:lnTo>
                    <a:pt x="302381" y="354330"/>
                  </a:lnTo>
                  <a:lnTo>
                    <a:pt x="308409" y="342900"/>
                  </a:lnTo>
                  <a:lnTo>
                    <a:pt x="313803" y="331153"/>
                  </a:lnTo>
                  <a:lnTo>
                    <a:pt x="319515" y="319723"/>
                  </a:lnTo>
                  <a:lnTo>
                    <a:pt x="325543" y="308610"/>
                  </a:lnTo>
                  <a:lnTo>
                    <a:pt x="331572" y="297498"/>
                  </a:lnTo>
                  <a:lnTo>
                    <a:pt x="337600" y="286703"/>
                  </a:lnTo>
                  <a:lnTo>
                    <a:pt x="344264" y="275908"/>
                  </a:lnTo>
                  <a:lnTo>
                    <a:pt x="350609" y="265430"/>
                  </a:lnTo>
                  <a:lnTo>
                    <a:pt x="357590" y="254953"/>
                  </a:lnTo>
                  <a:lnTo>
                    <a:pt x="349023" y="253048"/>
                  </a:lnTo>
                  <a:lnTo>
                    <a:pt x="323957" y="245745"/>
                  </a:lnTo>
                  <a:lnTo>
                    <a:pt x="299208" y="238125"/>
                  </a:lnTo>
                  <a:close/>
                  <a:moveTo>
                    <a:pt x="1081336" y="129223"/>
                  </a:moveTo>
                  <a:lnTo>
                    <a:pt x="1090538" y="137795"/>
                  </a:lnTo>
                  <a:lnTo>
                    <a:pt x="1099422" y="146368"/>
                  </a:lnTo>
                  <a:lnTo>
                    <a:pt x="1107989" y="155575"/>
                  </a:lnTo>
                  <a:lnTo>
                    <a:pt x="1116873" y="164465"/>
                  </a:lnTo>
                  <a:lnTo>
                    <a:pt x="1125123" y="173990"/>
                  </a:lnTo>
                  <a:lnTo>
                    <a:pt x="1133690" y="183833"/>
                  </a:lnTo>
                  <a:lnTo>
                    <a:pt x="1141622" y="193358"/>
                  </a:lnTo>
                  <a:lnTo>
                    <a:pt x="1149555" y="203518"/>
                  </a:lnTo>
                  <a:lnTo>
                    <a:pt x="1164467" y="199708"/>
                  </a:lnTo>
                  <a:lnTo>
                    <a:pt x="1179380" y="195898"/>
                  </a:lnTo>
                  <a:lnTo>
                    <a:pt x="1188899" y="193358"/>
                  </a:lnTo>
                  <a:lnTo>
                    <a:pt x="1175890" y="184468"/>
                  </a:lnTo>
                  <a:lnTo>
                    <a:pt x="1162881" y="175578"/>
                  </a:lnTo>
                  <a:lnTo>
                    <a:pt x="1149872" y="167323"/>
                  </a:lnTo>
                  <a:lnTo>
                    <a:pt x="1136863" y="159068"/>
                  </a:lnTo>
                  <a:lnTo>
                    <a:pt x="1123219" y="151130"/>
                  </a:lnTo>
                  <a:lnTo>
                    <a:pt x="1109258" y="143510"/>
                  </a:lnTo>
                  <a:lnTo>
                    <a:pt x="1095297" y="136208"/>
                  </a:lnTo>
                  <a:lnTo>
                    <a:pt x="1081336" y="129223"/>
                  </a:lnTo>
                  <a:close/>
                  <a:moveTo>
                    <a:pt x="462297" y="129223"/>
                  </a:moveTo>
                  <a:lnTo>
                    <a:pt x="448336" y="136208"/>
                  </a:lnTo>
                  <a:lnTo>
                    <a:pt x="434375" y="143510"/>
                  </a:lnTo>
                  <a:lnTo>
                    <a:pt x="420731" y="151130"/>
                  </a:lnTo>
                  <a:lnTo>
                    <a:pt x="407088" y="159068"/>
                  </a:lnTo>
                  <a:lnTo>
                    <a:pt x="394079" y="167323"/>
                  </a:lnTo>
                  <a:lnTo>
                    <a:pt x="380752" y="175578"/>
                  </a:lnTo>
                  <a:lnTo>
                    <a:pt x="367743" y="184468"/>
                  </a:lnTo>
                  <a:lnTo>
                    <a:pt x="355052" y="193358"/>
                  </a:lnTo>
                  <a:lnTo>
                    <a:pt x="374406" y="198438"/>
                  </a:lnTo>
                  <a:lnTo>
                    <a:pt x="394079" y="203518"/>
                  </a:lnTo>
                  <a:lnTo>
                    <a:pt x="402011" y="193358"/>
                  </a:lnTo>
                  <a:lnTo>
                    <a:pt x="410261" y="183833"/>
                  </a:lnTo>
                  <a:lnTo>
                    <a:pt x="418510" y="173990"/>
                  </a:lnTo>
                  <a:lnTo>
                    <a:pt x="427077" y="164465"/>
                  </a:lnTo>
                  <a:lnTo>
                    <a:pt x="435644" y="155575"/>
                  </a:lnTo>
                  <a:lnTo>
                    <a:pt x="444528" y="146368"/>
                  </a:lnTo>
                  <a:lnTo>
                    <a:pt x="453095" y="137795"/>
                  </a:lnTo>
                  <a:lnTo>
                    <a:pt x="462297" y="129223"/>
                  </a:lnTo>
                  <a:close/>
                  <a:moveTo>
                    <a:pt x="931891" y="96838"/>
                  </a:moveTo>
                  <a:lnTo>
                    <a:pt x="942045" y="110490"/>
                  </a:lnTo>
                  <a:lnTo>
                    <a:pt x="951881" y="125413"/>
                  </a:lnTo>
                  <a:lnTo>
                    <a:pt x="961717" y="140970"/>
                  </a:lnTo>
                  <a:lnTo>
                    <a:pt x="970918" y="157480"/>
                  </a:lnTo>
                  <a:lnTo>
                    <a:pt x="979803" y="174625"/>
                  </a:lnTo>
                  <a:lnTo>
                    <a:pt x="988369" y="192405"/>
                  </a:lnTo>
                  <a:lnTo>
                    <a:pt x="996936" y="210820"/>
                  </a:lnTo>
                  <a:lnTo>
                    <a:pt x="1004869" y="230188"/>
                  </a:lnTo>
                  <a:lnTo>
                    <a:pt x="1025176" y="227330"/>
                  </a:lnTo>
                  <a:lnTo>
                    <a:pt x="1045165" y="224155"/>
                  </a:lnTo>
                  <a:lnTo>
                    <a:pt x="1065472" y="220980"/>
                  </a:lnTo>
                  <a:lnTo>
                    <a:pt x="1084827" y="217170"/>
                  </a:lnTo>
                  <a:lnTo>
                    <a:pt x="1076260" y="207645"/>
                  </a:lnTo>
                  <a:lnTo>
                    <a:pt x="1067376" y="198120"/>
                  </a:lnTo>
                  <a:lnTo>
                    <a:pt x="1058491" y="188913"/>
                  </a:lnTo>
                  <a:lnTo>
                    <a:pt x="1049607" y="180023"/>
                  </a:lnTo>
                  <a:lnTo>
                    <a:pt x="1040406" y="171450"/>
                  </a:lnTo>
                  <a:lnTo>
                    <a:pt x="1031204" y="163195"/>
                  </a:lnTo>
                  <a:lnTo>
                    <a:pt x="1021685" y="155258"/>
                  </a:lnTo>
                  <a:lnTo>
                    <a:pt x="1011849" y="147320"/>
                  </a:lnTo>
                  <a:lnTo>
                    <a:pt x="1002648" y="140018"/>
                  </a:lnTo>
                  <a:lnTo>
                    <a:pt x="992494" y="133033"/>
                  </a:lnTo>
                  <a:lnTo>
                    <a:pt x="982975" y="126048"/>
                  </a:lnTo>
                  <a:lnTo>
                    <a:pt x="972822" y="119380"/>
                  </a:lnTo>
                  <a:lnTo>
                    <a:pt x="962986" y="113348"/>
                  </a:lnTo>
                  <a:lnTo>
                    <a:pt x="952515" y="107315"/>
                  </a:lnTo>
                  <a:lnTo>
                    <a:pt x="942045" y="101918"/>
                  </a:lnTo>
                  <a:lnTo>
                    <a:pt x="931891" y="96838"/>
                  </a:lnTo>
                  <a:close/>
                  <a:moveTo>
                    <a:pt x="611742" y="96838"/>
                  </a:moveTo>
                  <a:lnTo>
                    <a:pt x="601589" y="101918"/>
                  </a:lnTo>
                  <a:lnTo>
                    <a:pt x="591118" y="107315"/>
                  </a:lnTo>
                  <a:lnTo>
                    <a:pt x="580965" y="113348"/>
                  </a:lnTo>
                  <a:lnTo>
                    <a:pt x="570811" y="119698"/>
                  </a:lnTo>
                  <a:lnTo>
                    <a:pt x="560658" y="126048"/>
                  </a:lnTo>
                  <a:lnTo>
                    <a:pt x="551139" y="133033"/>
                  </a:lnTo>
                  <a:lnTo>
                    <a:pt x="540986" y="140018"/>
                  </a:lnTo>
                  <a:lnTo>
                    <a:pt x="531784" y="147320"/>
                  </a:lnTo>
                  <a:lnTo>
                    <a:pt x="521948" y="155258"/>
                  </a:lnTo>
                  <a:lnTo>
                    <a:pt x="512746" y="163195"/>
                  </a:lnTo>
                  <a:lnTo>
                    <a:pt x="503228" y="171450"/>
                  </a:lnTo>
                  <a:lnTo>
                    <a:pt x="494343" y="180023"/>
                  </a:lnTo>
                  <a:lnTo>
                    <a:pt x="485142" y="189230"/>
                  </a:lnTo>
                  <a:lnTo>
                    <a:pt x="476258" y="198120"/>
                  </a:lnTo>
                  <a:lnTo>
                    <a:pt x="467691" y="207645"/>
                  </a:lnTo>
                  <a:lnTo>
                    <a:pt x="458807" y="217170"/>
                  </a:lnTo>
                  <a:lnTo>
                    <a:pt x="478479" y="220980"/>
                  </a:lnTo>
                  <a:lnTo>
                    <a:pt x="498468" y="224155"/>
                  </a:lnTo>
                  <a:lnTo>
                    <a:pt x="518458" y="227330"/>
                  </a:lnTo>
                  <a:lnTo>
                    <a:pt x="538764" y="230188"/>
                  </a:lnTo>
                  <a:lnTo>
                    <a:pt x="547014" y="210820"/>
                  </a:lnTo>
                  <a:lnTo>
                    <a:pt x="555264" y="192405"/>
                  </a:lnTo>
                  <a:lnTo>
                    <a:pt x="564148" y="174625"/>
                  </a:lnTo>
                  <a:lnTo>
                    <a:pt x="573032" y="157480"/>
                  </a:lnTo>
                  <a:lnTo>
                    <a:pt x="582234" y="140970"/>
                  </a:lnTo>
                  <a:lnTo>
                    <a:pt x="591753" y="125413"/>
                  </a:lnTo>
                  <a:lnTo>
                    <a:pt x="601589" y="110490"/>
                  </a:lnTo>
                  <a:lnTo>
                    <a:pt x="611742" y="96838"/>
                  </a:lnTo>
                  <a:close/>
                  <a:moveTo>
                    <a:pt x="801166" y="63818"/>
                  </a:moveTo>
                  <a:lnTo>
                    <a:pt x="801166" y="245110"/>
                  </a:lnTo>
                  <a:lnTo>
                    <a:pt x="837655" y="244158"/>
                  </a:lnTo>
                  <a:lnTo>
                    <a:pt x="873509" y="242570"/>
                  </a:lnTo>
                  <a:lnTo>
                    <a:pt x="909363" y="240348"/>
                  </a:lnTo>
                  <a:lnTo>
                    <a:pt x="944266" y="237173"/>
                  </a:lnTo>
                  <a:lnTo>
                    <a:pt x="935064" y="216853"/>
                  </a:lnTo>
                  <a:lnTo>
                    <a:pt x="925545" y="197803"/>
                  </a:lnTo>
                  <a:lnTo>
                    <a:pt x="916027" y="179705"/>
                  </a:lnTo>
                  <a:lnTo>
                    <a:pt x="906190" y="162878"/>
                  </a:lnTo>
                  <a:lnTo>
                    <a:pt x="901114" y="155258"/>
                  </a:lnTo>
                  <a:lnTo>
                    <a:pt x="896037" y="147320"/>
                  </a:lnTo>
                  <a:lnTo>
                    <a:pt x="890960" y="140018"/>
                  </a:lnTo>
                  <a:lnTo>
                    <a:pt x="885884" y="133033"/>
                  </a:lnTo>
                  <a:lnTo>
                    <a:pt x="880807" y="126048"/>
                  </a:lnTo>
                  <a:lnTo>
                    <a:pt x="875730" y="119698"/>
                  </a:lnTo>
                  <a:lnTo>
                    <a:pt x="870019" y="113665"/>
                  </a:lnTo>
                  <a:lnTo>
                    <a:pt x="864942" y="107633"/>
                  </a:lnTo>
                  <a:lnTo>
                    <a:pt x="856693" y="99695"/>
                  </a:lnTo>
                  <a:lnTo>
                    <a:pt x="848760" y="92075"/>
                  </a:lnTo>
                  <a:lnTo>
                    <a:pt x="840828" y="85725"/>
                  </a:lnTo>
                  <a:lnTo>
                    <a:pt x="832896" y="79693"/>
                  </a:lnTo>
                  <a:lnTo>
                    <a:pt x="824963" y="74613"/>
                  </a:lnTo>
                  <a:lnTo>
                    <a:pt x="817031" y="70168"/>
                  </a:lnTo>
                  <a:lnTo>
                    <a:pt x="809099" y="66675"/>
                  </a:lnTo>
                  <a:lnTo>
                    <a:pt x="801166" y="63818"/>
                  </a:lnTo>
                  <a:close/>
                  <a:moveTo>
                    <a:pt x="742467" y="63818"/>
                  </a:moveTo>
                  <a:lnTo>
                    <a:pt x="734535" y="66675"/>
                  </a:lnTo>
                  <a:lnTo>
                    <a:pt x="726920" y="70168"/>
                  </a:lnTo>
                  <a:lnTo>
                    <a:pt x="718987" y="74613"/>
                  </a:lnTo>
                  <a:lnTo>
                    <a:pt x="711055" y="79693"/>
                  </a:lnTo>
                  <a:lnTo>
                    <a:pt x="703123" y="85725"/>
                  </a:lnTo>
                  <a:lnTo>
                    <a:pt x="694873" y="92075"/>
                  </a:lnTo>
                  <a:lnTo>
                    <a:pt x="686941" y="99695"/>
                  </a:lnTo>
                  <a:lnTo>
                    <a:pt x="678691" y="107633"/>
                  </a:lnTo>
                  <a:lnTo>
                    <a:pt x="673614" y="113665"/>
                  </a:lnTo>
                  <a:lnTo>
                    <a:pt x="668538" y="119698"/>
                  </a:lnTo>
                  <a:lnTo>
                    <a:pt x="662826" y="126048"/>
                  </a:lnTo>
                  <a:lnTo>
                    <a:pt x="657750" y="133033"/>
                  </a:lnTo>
                  <a:lnTo>
                    <a:pt x="652990" y="140018"/>
                  </a:lnTo>
                  <a:lnTo>
                    <a:pt x="647596" y="147320"/>
                  </a:lnTo>
                  <a:lnTo>
                    <a:pt x="642519" y="154940"/>
                  </a:lnTo>
                  <a:lnTo>
                    <a:pt x="637760" y="162878"/>
                  </a:lnTo>
                  <a:lnTo>
                    <a:pt x="632683" y="171450"/>
                  </a:lnTo>
                  <a:lnTo>
                    <a:pt x="627607" y="179705"/>
                  </a:lnTo>
                  <a:lnTo>
                    <a:pt x="618088" y="197803"/>
                  </a:lnTo>
                  <a:lnTo>
                    <a:pt x="608569" y="216853"/>
                  </a:lnTo>
                  <a:lnTo>
                    <a:pt x="599685" y="237173"/>
                  </a:lnTo>
                  <a:lnTo>
                    <a:pt x="634587" y="240030"/>
                  </a:lnTo>
                  <a:lnTo>
                    <a:pt x="670124" y="242570"/>
                  </a:lnTo>
                  <a:lnTo>
                    <a:pt x="705978" y="244158"/>
                  </a:lnTo>
                  <a:lnTo>
                    <a:pt x="742467" y="245110"/>
                  </a:lnTo>
                  <a:lnTo>
                    <a:pt x="742467" y="63818"/>
                  </a:lnTo>
                  <a:close/>
                  <a:moveTo>
                    <a:pt x="754841" y="0"/>
                  </a:moveTo>
                  <a:lnTo>
                    <a:pt x="771975" y="0"/>
                  </a:lnTo>
                  <a:lnTo>
                    <a:pt x="789109" y="0"/>
                  </a:lnTo>
                  <a:lnTo>
                    <a:pt x="806243" y="635"/>
                  </a:lnTo>
                  <a:lnTo>
                    <a:pt x="823377" y="1588"/>
                  </a:lnTo>
                  <a:lnTo>
                    <a:pt x="840193" y="2858"/>
                  </a:lnTo>
                  <a:lnTo>
                    <a:pt x="856693" y="4445"/>
                  </a:lnTo>
                  <a:lnTo>
                    <a:pt x="873509" y="6350"/>
                  </a:lnTo>
                  <a:lnTo>
                    <a:pt x="890008" y="9208"/>
                  </a:lnTo>
                  <a:lnTo>
                    <a:pt x="906508" y="11748"/>
                  </a:lnTo>
                  <a:lnTo>
                    <a:pt x="923007" y="14923"/>
                  </a:lnTo>
                  <a:lnTo>
                    <a:pt x="939189" y="18098"/>
                  </a:lnTo>
                  <a:lnTo>
                    <a:pt x="955371" y="21908"/>
                  </a:lnTo>
                  <a:lnTo>
                    <a:pt x="971236" y="25718"/>
                  </a:lnTo>
                  <a:lnTo>
                    <a:pt x="987100" y="30480"/>
                  </a:lnTo>
                  <a:lnTo>
                    <a:pt x="1002965" y="35243"/>
                  </a:lnTo>
                  <a:lnTo>
                    <a:pt x="1018512" y="40005"/>
                  </a:lnTo>
                  <a:lnTo>
                    <a:pt x="1034060" y="45720"/>
                  </a:lnTo>
                  <a:lnTo>
                    <a:pt x="1049290" y="51435"/>
                  </a:lnTo>
                  <a:lnTo>
                    <a:pt x="1064520" y="57150"/>
                  </a:lnTo>
                  <a:lnTo>
                    <a:pt x="1079115" y="63818"/>
                  </a:lnTo>
                  <a:lnTo>
                    <a:pt x="1094028" y="70168"/>
                  </a:lnTo>
                  <a:lnTo>
                    <a:pt x="1108624" y="76835"/>
                  </a:lnTo>
                  <a:lnTo>
                    <a:pt x="1123219" y="84455"/>
                  </a:lnTo>
                  <a:lnTo>
                    <a:pt x="1137497" y="91758"/>
                  </a:lnTo>
                  <a:lnTo>
                    <a:pt x="1151458" y="99695"/>
                  </a:lnTo>
                  <a:lnTo>
                    <a:pt x="1165419" y="107633"/>
                  </a:lnTo>
                  <a:lnTo>
                    <a:pt x="1179063" y="116205"/>
                  </a:lnTo>
                  <a:lnTo>
                    <a:pt x="1192707" y="124778"/>
                  </a:lnTo>
                  <a:lnTo>
                    <a:pt x="1206033" y="133668"/>
                  </a:lnTo>
                  <a:lnTo>
                    <a:pt x="1219042" y="142558"/>
                  </a:lnTo>
                  <a:lnTo>
                    <a:pt x="1232051" y="152400"/>
                  </a:lnTo>
                  <a:lnTo>
                    <a:pt x="1244743" y="161925"/>
                  </a:lnTo>
                  <a:lnTo>
                    <a:pt x="1257434" y="171768"/>
                  </a:lnTo>
                  <a:lnTo>
                    <a:pt x="1270126" y="182245"/>
                  </a:lnTo>
                  <a:lnTo>
                    <a:pt x="1282818" y="193358"/>
                  </a:lnTo>
                  <a:lnTo>
                    <a:pt x="1295192" y="204470"/>
                  </a:lnTo>
                  <a:lnTo>
                    <a:pt x="1307567" y="215900"/>
                  </a:lnTo>
                  <a:lnTo>
                    <a:pt x="1323749" y="232093"/>
                  </a:lnTo>
                  <a:lnTo>
                    <a:pt x="1339296" y="248920"/>
                  </a:lnTo>
                  <a:lnTo>
                    <a:pt x="1354844" y="266065"/>
                  </a:lnTo>
                  <a:lnTo>
                    <a:pt x="1369756" y="283528"/>
                  </a:lnTo>
                  <a:lnTo>
                    <a:pt x="1384035" y="301625"/>
                  </a:lnTo>
                  <a:lnTo>
                    <a:pt x="1397995" y="320358"/>
                  </a:lnTo>
                  <a:lnTo>
                    <a:pt x="1411322" y="339090"/>
                  </a:lnTo>
                  <a:lnTo>
                    <a:pt x="1423696" y="358775"/>
                  </a:lnTo>
                  <a:lnTo>
                    <a:pt x="1431629" y="371158"/>
                  </a:lnTo>
                  <a:lnTo>
                    <a:pt x="1439244" y="383858"/>
                  </a:lnTo>
                  <a:lnTo>
                    <a:pt x="1446859" y="396875"/>
                  </a:lnTo>
                  <a:lnTo>
                    <a:pt x="1453839" y="410210"/>
                  </a:lnTo>
                  <a:lnTo>
                    <a:pt x="1463675" y="429260"/>
                  </a:lnTo>
                  <a:lnTo>
                    <a:pt x="1301855" y="429260"/>
                  </a:lnTo>
                  <a:lnTo>
                    <a:pt x="1321528" y="420370"/>
                  </a:lnTo>
                  <a:lnTo>
                    <a:pt x="1340565" y="411480"/>
                  </a:lnTo>
                  <a:lnTo>
                    <a:pt x="1358651" y="401955"/>
                  </a:lnTo>
                  <a:lnTo>
                    <a:pt x="1375785" y="392430"/>
                  </a:lnTo>
                  <a:lnTo>
                    <a:pt x="1364680" y="375603"/>
                  </a:lnTo>
                  <a:lnTo>
                    <a:pt x="1353257" y="359093"/>
                  </a:lnTo>
                  <a:lnTo>
                    <a:pt x="1341517" y="343218"/>
                  </a:lnTo>
                  <a:lnTo>
                    <a:pt x="1329143" y="327343"/>
                  </a:lnTo>
                  <a:lnTo>
                    <a:pt x="1316451" y="311785"/>
                  </a:lnTo>
                  <a:lnTo>
                    <a:pt x="1303442" y="296863"/>
                  </a:lnTo>
                  <a:lnTo>
                    <a:pt x="1290116" y="281940"/>
                  </a:lnTo>
                  <a:lnTo>
                    <a:pt x="1276155" y="267653"/>
                  </a:lnTo>
                  <a:lnTo>
                    <a:pt x="1268222" y="260033"/>
                  </a:lnTo>
                  <a:lnTo>
                    <a:pt x="1260607" y="252730"/>
                  </a:lnTo>
                  <a:lnTo>
                    <a:pt x="1244425" y="238125"/>
                  </a:lnTo>
                  <a:lnTo>
                    <a:pt x="1215869" y="246698"/>
                  </a:lnTo>
                  <a:lnTo>
                    <a:pt x="1200956" y="250825"/>
                  </a:lnTo>
                  <a:lnTo>
                    <a:pt x="1186361" y="254953"/>
                  </a:lnTo>
                  <a:lnTo>
                    <a:pt x="1198735" y="274955"/>
                  </a:lnTo>
                  <a:lnTo>
                    <a:pt x="1210792" y="295275"/>
                  </a:lnTo>
                  <a:lnTo>
                    <a:pt x="1222215" y="316230"/>
                  </a:lnTo>
                  <a:lnTo>
                    <a:pt x="1233003" y="337820"/>
                  </a:lnTo>
                  <a:lnTo>
                    <a:pt x="1243473" y="360045"/>
                  </a:lnTo>
                  <a:lnTo>
                    <a:pt x="1253310" y="382588"/>
                  </a:lnTo>
                  <a:lnTo>
                    <a:pt x="1262828" y="405448"/>
                  </a:lnTo>
                  <a:lnTo>
                    <a:pt x="1271395" y="429260"/>
                  </a:lnTo>
                  <a:lnTo>
                    <a:pt x="1208888" y="429260"/>
                  </a:lnTo>
                  <a:lnTo>
                    <a:pt x="1200004" y="407353"/>
                  </a:lnTo>
                  <a:lnTo>
                    <a:pt x="1190803" y="385763"/>
                  </a:lnTo>
                  <a:lnTo>
                    <a:pt x="1180967" y="365125"/>
                  </a:lnTo>
                  <a:lnTo>
                    <a:pt x="1170813" y="344805"/>
                  </a:lnTo>
                  <a:lnTo>
                    <a:pt x="1160025" y="325120"/>
                  </a:lnTo>
                  <a:lnTo>
                    <a:pt x="1148603" y="306070"/>
                  </a:lnTo>
                  <a:lnTo>
                    <a:pt x="1137180" y="287020"/>
                  </a:lnTo>
                  <a:lnTo>
                    <a:pt x="1125123" y="269240"/>
                  </a:lnTo>
                  <a:lnTo>
                    <a:pt x="1101009" y="274320"/>
                  </a:lnTo>
                  <a:lnTo>
                    <a:pt x="1076260" y="278765"/>
                  </a:lnTo>
                  <a:lnTo>
                    <a:pt x="1051194" y="282893"/>
                  </a:lnTo>
                  <a:lnTo>
                    <a:pt x="1025493" y="286703"/>
                  </a:lnTo>
                  <a:lnTo>
                    <a:pt x="1031204" y="303213"/>
                  </a:lnTo>
                  <a:lnTo>
                    <a:pt x="1036281" y="320040"/>
                  </a:lnTo>
                  <a:lnTo>
                    <a:pt x="1041040" y="337503"/>
                  </a:lnTo>
                  <a:lnTo>
                    <a:pt x="1045800" y="355283"/>
                  </a:lnTo>
                  <a:lnTo>
                    <a:pt x="1050559" y="373063"/>
                  </a:lnTo>
                  <a:lnTo>
                    <a:pt x="1054684" y="391478"/>
                  </a:lnTo>
                  <a:lnTo>
                    <a:pt x="1058809" y="410528"/>
                  </a:lnTo>
                  <a:lnTo>
                    <a:pt x="1062616" y="429260"/>
                  </a:lnTo>
                  <a:lnTo>
                    <a:pt x="1002965" y="429260"/>
                  </a:lnTo>
                  <a:lnTo>
                    <a:pt x="999475" y="412750"/>
                  </a:lnTo>
                  <a:lnTo>
                    <a:pt x="995667" y="396240"/>
                  </a:lnTo>
                  <a:lnTo>
                    <a:pt x="991542" y="380365"/>
                  </a:lnTo>
                  <a:lnTo>
                    <a:pt x="987418" y="364490"/>
                  </a:lnTo>
                  <a:lnTo>
                    <a:pt x="982658" y="346075"/>
                  </a:lnTo>
                  <a:lnTo>
                    <a:pt x="976947" y="328295"/>
                  </a:lnTo>
                  <a:lnTo>
                    <a:pt x="971553" y="311150"/>
                  </a:lnTo>
                  <a:lnTo>
                    <a:pt x="966159" y="294005"/>
                  </a:lnTo>
                  <a:lnTo>
                    <a:pt x="946169" y="295910"/>
                  </a:lnTo>
                  <a:lnTo>
                    <a:pt x="926180" y="297815"/>
                  </a:lnTo>
                  <a:lnTo>
                    <a:pt x="905556" y="299403"/>
                  </a:lnTo>
                  <a:lnTo>
                    <a:pt x="884932" y="300673"/>
                  </a:lnTo>
                  <a:lnTo>
                    <a:pt x="864308" y="301625"/>
                  </a:lnTo>
                  <a:lnTo>
                    <a:pt x="843684" y="302578"/>
                  </a:lnTo>
                  <a:lnTo>
                    <a:pt x="822742" y="303213"/>
                  </a:lnTo>
                  <a:lnTo>
                    <a:pt x="801166" y="303848"/>
                  </a:lnTo>
                  <a:lnTo>
                    <a:pt x="801166" y="519748"/>
                  </a:lnTo>
                  <a:lnTo>
                    <a:pt x="822108" y="519113"/>
                  </a:lnTo>
                  <a:lnTo>
                    <a:pt x="843366" y="518478"/>
                  </a:lnTo>
                  <a:lnTo>
                    <a:pt x="864308" y="517525"/>
                  </a:lnTo>
                  <a:lnTo>
                    <a:pt x="884614" y="516573"/>
                  </a:lnTo>
                  <a:lnTo>
                    <a:pt x="884614" y="575310"/>
                  </a:lnTo>
                  <a:lnTo>
                    <a:pt x="864308" y="576263"/>
                  </a:lnTo>
                  <a:lnTo>
                    <a:pt x="843366" y="577215"/>
                  </a:lnTo>
                  <a:lnTo>
                    <a:pt x="822108" y="577850"/>
                  </a:lnTo>
                  <a:lnTo>
                    <a:pt x="801166" y="578168"/>
                  </a:lnTo>
                  <a:lnTo>
                    <a:pt x="801166" y="742950"/>
                  </a:lnTo>
                  <a:lnTo>
                    <a:pt x="884614" y="742950"/>
                  </a:lnTo>
                  <a:lnTo>
                    <a:pt x="884614" y="801688"/>
                  </a:lnTo>
                  <a:lnTo>
                    <a:pt x="801166" y="801688"/>
                  </a:lnTo>
                  <a:lnTo>
                    <a:pt x="801166" y="965835"/>
                  </a:lnTo>
                  <a:lnTo>
                    <a:pt x="822108" y="966470"/>
                  </a:lnTo>
                  <a:lnTo>
                    <a:pt x="843366" y="967105"/>
                  </a:lnTo>
                  <a:lnTo>
                    <a:pt x="864308" y="968058"/>
                  </a:lnTo>
                  <a:lnTo>
                    <a:pt x="884614" y="969010"/>
                  </a:lnTo>
                  <a:lnTo>
                    <a:pt x="884614" y="1028065"/>
                  </a:lnTo>
                  <a:lnTo>
                    <a:pt x="864308" y="1026795"/>
                  </a:lnTo>
                  <a:lnTo>
                    <a:pt x="843366" y="1025843"/>
                  </a:lnTo>
                  <a:lnTo>
                    <a:pt x="822108" y="1025208"/>
                  </a:lnTo>
                  <a:lnTo>
                    <a:pt x="801166" y="1024890"/>
                  </a:lnTo>
                  <a:lnTo>
                    <a:pt x="801166" y="1240473"/>
                  </a:lnTo>
                  <a:lnTo>
                    <a:pt x="824963" y="1240790"/>
                  </a:lnTo>
                  <a:lnTo>
                    <a:pt x="848126" y="1241743"/>
                  </a:lnTo>
                  <a:lnTo>
                    <a:pt x="832896" y="1300163"/>
                  </a:lnTo>
                  <a:lnTo>
                    <a:pt x="801166" y="1299528"/>
                  </a:lnTo>
                  <a:lnTo>
                    <a:pt x="801166" y="1423353"/>
                  </a:lnTo>
                  <a:lnTo>
                    <a:pt x="771658" y="1538606"/>
                  </a:lnTo>
                  <a:lnTo>
                    <a:pt x="771023" y="1541781"/>
                  </a:lnTo>
                  <a:lnTo>
                    <a:pt x="771023" y="1544638"/>
                  </a:lnTo>
                  <a:lnTo>
                    <a:pt x="753890" y="1544321"/>
                  </a:lnTo>
                  <a:lnTo>
                    <a:pt x="736756" y="1543686"/>
                  </a:lnTo>
                  <a:lnTo>
                    <a:pt x="719622" y="1542733"/>
                  </a:lnTo>
                  <a:lnTo>
                    <a:pt x="702805" y="1541463"/>
                  </a:lnTo>
                  <a:lnTo>
                    <a:pt x="685989" y="1539558"/>
                  </a:lnTo>
                  <a:lnTo>
                    <a:pt x="669489" y="1537653"/>
                  </a:lnTo>
                  <a:lnTo>
                    <a:pt x="652673" y="1535431"/>
                  </a:lnTo>
                  <a:lnTo>
                    <a:pt x="636491" y="1532573"/>
                  </a:lnTo>
                  <a:lnTo>
                    <a:pt x="619992" y="1529716"/>
                  </a:lnTo>
                  <a:lnTo>
                    <a:pt x="603810" y="1526223"/>
                  </a:lnTo>
                  <a:lnTo>
                    <a:pt x="587628" y="1522096"/>
                  </a:lnTo>
                  <a:lnTo>
                    <a:pt x="571763" y="1518286"/>
                  </a:lnTo>
                  <a:lnTo>
                    <a:pt x="555898" y="1513841"/>
                  </a:lnTo>
                  <a:lnTo>
                    <a:pt x="540351" y="1509078"/>
                  </a:lnTo>
                  <a:lnTo>
                    <a:pt x="524486" y="1503998"/>
                  </a:lnTo>
                  <a:lnTo>
                    <a:pt x="509256" y="1498601"/>
                  </a:lnTo>
                  <a:lnTo>
                    <a:pt x="494343" y="1492886"/>
                  </a:lnTo>
                  <a:lnTo>
                    <a:pt x="479113" y="1486853"/>
                  </a:lnTo>
                  <a:lnTo>
                    <a:pt x="464200" y="1480503"/>
                  </a:lnTo>
                  <a:lnTo>
                    <a:pt x="449288" y="1474153"/>
                  </a:lnTo>
                  <a:lnTo>
                    <a:pt x="434692" y="1467168"/>
                  </a:lnTo>
                  <a:lnTo>
                    <a:pt x="420414" y="1459866"/>
                  </a:lnTo>
                  <a:lnTo>
                    <a:pt x="406136" y="1452246"/>
                  </a:lnTo>
                  <a:lnTo>
                    <a:pt x="392175" y="1444626"/>
                  </a:lnTo>
                  <a:lnTo>
                    <a:pt x="378214" y="1436688"/>
                  </a:lnTo>
                  <a:lnTo>
                    <a:pt x="364570" y="1428116"/>
                  </a:lnTo>
                  <a:lnTo>
                    <a:pt x="350927" y="1419861"/>
                  </a:lnTo>
                  <a:lnTo>
                    <a:pt x="337600" y="1410653"/>
                  </a:lnTo>
                  <a:lnTo>
                    <a:pt x="324591" y="1401763"/>
                  </a:lnTo>
                  <a:lnTo>
                    <a:pt x="311582" y="1392238"/>
                  </a:lnTo>
                  <a:lnTo>
                    <a:pt x="298891" y="1382396"/>
                  </a:lnTo>
                  <a:lnTo>
                    <a:pt x="286199" y="1372553"/>
                  </a:lnTo>
                  <a:lnTo>
                    <a:pt x="273507" y="1361758"/>
                  </a:lnTo>
                  <a:lnTo>
                    <a:pt x="260815" y="1351280"/>
                  </a:lnTo>
                  <a:lnTo>
                    <a:pt x="248441" y="1339850"/>
                  </a:lnTo>
                  <a:lnTo>
                    <a:pt x="236701" y="1328420"/>
                  </a:lnTo>
                  <a:lnTo>
                    <a:pt x="220202" y="1311910"/>
                  </a:lnTo>
                  <a:lnTo>
                    <a:pt x="204337" y="1295400"/>
                  </a:lnTo>
                  <a:lnTo>
                    <a:pt x="188790" y="1278255"/>
                  </a:lnTo>
                  <a:lnTo>
                    <a:pt x="173877" y="1260475"/>
                  </a:lnTo>
                  <a:lnTo>
                    <a:pt x="159599" y="1242378"/>
                  </a:lnTo>
                  <a:lnTo>
                    <a:pt x="145638" y="1223963"/>
                  </a:lnTo>
                  <a:lnTo>
                    <a:pt x="132629" y="1204913"/>
                  </a:lnTo>
                  <a:lnTo>
                    <a:pt x="119937" y="1185863"/>
                  </a:lnTo>
                  <a:lnTo>
                    <a:pt x="112005" y="1173163"/>
                  </a:lnTo>
                  <a:lnTo>
                    <a:pt x="104390" y="1160463"/>
                  </a:lnTo>
                  <a:lnTo>
                    <a:pt x="97409" y="1147445"/>
                  </a:lnTo>
                  <a:lnTo>
                    <a:pt x="90111" y="1134428"/>
                  </a:lnTo>
                  <a:lnTo>
                    <a:pt x="79641" y="1114108"/>
                  </a:lnTo>
                  <a:lnTo>
                    <a:pt x="69805" y="1093153"/>
                  </a:lnTo>
                  <a:lnTo>
                    <a:pt x="60286" y="1072198"/>
                  </a:lnTo>
                  <a:lnTo>
                    <a:pt x="51719" y="1050608"/>
                  </a:lnTo>
                  <a:lnTo>
                    <a:pt x="43469" y="1029018"/>
                  </a:lnTo>
                  <a:lnTo>
                    <a:pt x="36172" y="1006793"/>
                  </a:lnTo>
                  <a:lnTo>
                    <a:pt x="29826" y="984568"/>
                  </a:lnTo>
                  <a:lnTo>
                    <a:pt x="23480" y="961708"/>
                  </a:lnTo>
                  <a:lnTo>
                    <a:pt x="18086" y="939165"/>
                  </a:lnTo>
                  <a:lnTo>
                    <a:pt x="13326" y="915988"/>
                  </a:lnTo>
                  <a:lnTo>
                    <a:pt x="9202" y="892493"/>
                  </a:lnTo>
                  <a:lnTo>
                    <a:pt x="6029" y="868998"/>
                  </a:lnTo>
                  <a:lnTo>
                    <a:pt x="3490" y="845185"/>
                  </a:lnTo>
                  <a:lnTo>
                    <a:pt x="1587" y="820738"/>
                  </a:lnTo>
                  <a:lnTo>
                    <a:pt x="317" y="796608"/>
                  </a:lnTo>
                  <a:lnTo>
                    <a:pt x="0" y="772160"/>
                  </a:lnTo>
                  <a:lnTo>
                    <a:pt x="317" y="747713"/>
                  </a:lnTo>
                  <a:lnTo>
                    <a:pt x="1587" y="723583"/>
                  </a:lnTo>
                  <a:lnTo>
                    <a:pt x="3490" y="699453"/>
                  </a:lnTo>
                  <a:lnTo>
                    <a:pt x="6029" y="675640"/>
                  </a:lnTo>
                  <a:lnTo>
                    <a:pt x="9202" y="651828"/>
                  </a:lnTo>
                  <a:lnTo>
                    <a:pt x="13326" y="628650"/>
                  </a:lnTo>
                  <a:lnTo>
                    <a:pt x="18086" y="605473"/>
                  </a:lnTo>
                  <a:lnTo>
                    <a:pt x="23480" y="582295"/>
                  </a:lnTo>
                  <a:lnTo>
                    <a:pt x="29826" y="559753"/>
                  </a:lnTo>
                  <a:lnTo>
                    <a:pt x="36172" y="537528"/>
                  </a:lnTo>
                  <a:lnTo>
                    <a:pt x="43469" y="515620"/>
                  </a:lnTo>
                  <a:lnTo>
                    <a:pt x="51719" y="493713"/>
                  </a:lnTo>
                  <a:lnTo>
                    <a:pt x="60286" y="472440"/>
                  </a:lnTo>
                  <a:lnTo>
                    <a:pt x="69805" y="451168"/>
                  </a:lnTo>
                  <a:lnTo>
                    <a:pt x="79641" y="430530"/>
                  </a:lnTo>
                  <a:lnTo>
                    <a:pt x="90111" y="410210"/>
                  </a:lnTo>
                  <a:lnTo>
                    <a:pt x="97409" y="396875"/>
                  </a:lnTo>
                  <a:lnTo>
                    <a:pt x="104390" y="383858"/>
                  </a:lnTo>
                  <a:lnTo>
                    <a:pt x="112005" y="371158"/>
                  </a:lnTo>
                  <a:lnTo>
                    <a:pt x="119937" y="358775"/>
                  </a:lnTo>
                  <a:lnTo>
                    <a:pt x="132629" y="339090"/>
                  </a:lnTo>
                  <a:lnTo>
                    <a:pt x="145638" y="320040"/>
                  </a:lnTo>
                  <a:lnTo>
                    <a:pt x="159599" y="301625"/>
                  </a:lnTo>
                  <a:lnTo>
                    <a:pt x="173877" y="283528"/>
                  </a:lnTo>
                  <a:lnTo>
                    <a:pt x="188790" y="266065"/>
                  </a:lnTo>
                  <a:lnTo>
                    <a:pt x="204337" y="248920"/>
                  </a:lnTo>
                  <a:lnTo>
                    <a:pt x="220202" y="232093"/>
                  </a:lnTo>
                  <a:lnTo>
                    <a:pt x="236701" y="215900"/>
                  </a:lnTo>
                  <a:lnTo>
                    <a:pt x="248441" y="204470"/>
                  </a:lnTo>
                  <a:lnTo>
                    <a:pt x="260815" y="193358"/>
                  </a:lnTo>
                  <a:lnTo>
                    <a:pt x="273507" y="182245"/>
                  </a:lnTo>
                  <a:lnTo>
                    <a:pt x="286199" y="171768"/>
                  </a:lnTo>
                  <a:lnTo>
                    <a:pt x="298891" y="161925"/>
                  </a:lnTo>
                  <a:lnTo>
                    <a:pt x="311582" y="152400"/>
                  </a:lnTo>
                  <a:lnTo>
                    <a:pt x="324591" y="142558"/>
                  </a:lnTo>
                  <a:lnTo>
                    <a:pt x="337600" y="133668"/>
                  </a:lnTo>
                  <a:lnTo>
                    <a:pt x="350927" y="124460"/>
                  </a:lnTo>
                  <a:lnTo>
                    <a:pt x="364570" y="116205"/>
                  </a:lnTo>
                  <a:lnTo>
                    <a:pt x="378531" y="107633"/>
                  </a:lnTo>
                  <a:lnTo>
                    <a:pt x="392492" y="99695"/>
                  </a:lnTo>
                  <a:lnTo>
                    <a:pt x="406136" y="91758"/>
                  </a:lnTo>
                  <a:lnTo>
                    <a:pt x="420731" y="84455"/>
                  </a:lnTo>
                  <a:lnTo>
                    <a:pt x="435009" y="76835"/>
                  </a:lnTo>
                  <a:lnTo>
                    <a:pt x="449922" y="70168"/>
                  </a:lnTo>
                  <a:lnTo>
                    <a:pt x="464518" y="63818"/>
                  </a:lnTo>
                  <a:lnTo>
                    <a:pt x="479748" y="57150"/>
                  </a:lnTo>
                  <a:lnTo>
                    <a:pt x="494661" y="51118"/>
                  </a:lnTo>
                  <a:lnTo>
                    <a:pt x="509573" y="45720"/>
                  </a:lnTo>
                  <a:lnTo>
                    <a:pt x="525121" y="40005"/>
                  </a:lnTo>
                  <a:lnTo>
                    <a:pt x="540668" y="35243"/>
                  </a:lnTo>
                  <a:lnTo>
                    <a:pt x="556533" y="30480"/>
                  </a:lnTo>
                  <a:lnTo>
                    <a:pt x="572398" y="25718"/>
                  </a:lnTo>
                  <a:lnTo>
                    <a:pt x="588262" y="21908"/>
                  </a:lnTo>
                  <a:lnTo>
                    <a:pt x="604444" y="18098"/>
                  </a:lnTo>
                  <a:lnTo>
                    <a:pt x="620626" y="14605"/>
                  </a:lnTo>
                  <a:lnTo>
                    <a:pt x="637125" y="11748"/>
                  </a:lnTo>
                  <a:lnTo>
                    <a:pt x="653625" y="9208"/>
                  </a:lnTo>
                  <a:lnTo>
                    <a:pt x="670124" y="6350"/>
                  </a:lnTo>
                  <a:lnTo>
                    <a:pt x="686941" y="4445"/>
                  </a:lnTo>
                  <a:lnTo>
                    <a:pt x="703757" y="2858"/>
                  </a:lnTo>
                  <a:lnTo>
                    <a:pt x="720574" y="1588"/>
                  </a:lnTo>
                  <a:lnTo>
                    <a:pt x="737708" y="635"/>
                  </a:lnTo>
                  <a:lnTo>
                    <a:pt x="754841" y="0"/>
                  </a:lnTo>
                  <a:close/>
                </a:path>
              </a:pathLst>
            </a:custGeom>
            <a:solidFill>
              <a:srgbClr val="3F8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3"/>
          <p:cNvGrpSpPr/>
          <p:nvPr/>
        </p:nvGrpSpPr>
        <p:grpSpPr>
          <a:xfrm>
            <a:off x="274320" y="1755140"/>
            <a:ext cx="3080385" cy="937895"/>
            <a:chOff x="432" y="2764"/>
            <a:chExt cx="4851" cy="1477"/>
          </a:xfrm>
        </p:grpSpPr>
        <p:sp>
          <p:nvSpPr>
            <p:cNvPr id="19" name="稻壳儿小白白(http://dwz.cn/Wu2UP)"/>
            <p:cNvSpPr>
              <a:spLocks noChangeShapeType="1"/>
            </p:cNvSpPr>
            <p:nvPr/>
          </p:nvSpPr>
          <p:spPr bwMode="auto">
            <a:xfrm flipH="1">
              <a:off x="4045" y="3712"/>
              <a:ext cx="1239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3503" tIns="31752" rIns="63503" bIns="31752"/>
            <a:lstStyle/>
            <a:p>
              <a:endParaRPr lang="zh-CN" altLang="en-US"/>
            </a:p>
          </p:txBody>
        </p:sp>
        <p:sp>
          <p:nvSpPr>
            <p:cNvPr id="32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432" y="3105"/>
              <a:ext cx="2847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20000"/>
                </a:spcBef>
              </a:pPr>
              <a:r>
                <a:rPr lang="zh-CN" altLang="en-US" sz="14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空无一人的产线</a:t>
              </a:r>
            </a:p>
          </p:txBody>
        </p:sp>
        <p:sp>
          <p:nvSpPr>
            <p:cNvPr id="30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623" y="3607"/>
              <a:ext cx="3247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 algn="l" eaLnBrk="1" hangingPunct="1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设备全面智能化监控</a:t>
              </a:r>
            </a:p>
            <a:p>
              <a:pPr marL="171450" indent="-171450" algn="l" eaLnBrk="1" hangingPunct="1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异常发生时工程师才进入产线</a:t>
              </a:r>
            </a:p>
          </p:txBody>
        </p:sp>
        <p:sp>
          <p:nvSpPr>
            <p:cNvPr id="52" name="工厂"/>
            <p:cNvSpPr/>
            <p:nvPr/>
          </p:nvSpPr>
          <p:spPr bwMode="auto">
            <a:xfrm>
              <a:off x="3478" y="2764"/>
              <a:ext cx="567" cy="680"/>
            </a:xfrm>
            <a:custGeom>
              <a:avLst/>
              <a:gdLst>
                <a:gd name="T0" fmla="*/ 1855770 w 2851151"/>
                <a:gd name="T1" fmla="*/ 2571751 h 3349626"/>
                <a:gd name="T2" fmla="*/ 1849034 w 2851151"/>
                <a:gd name="T3" fmla="*/ 2718594 h 3349626"/>
                <a:gd name="T4" fmla="*/ 2067767 w 2851151"/>
                <a:gd name="T5" fmla="*/ 2737644 h 3349626"/>
                <a:gd name="T6" fmla="*/ 2098675 w 2851151"/>
                <a:gd name="T7" fmla="*/ 2700338 h 3349626"/>
                <a:gd name="T8" fmla="*/ 2071730 w 2851151"/>
                <a:gd name="T9" fmla="*/ 2562226 h 3349626"/>
                <a:gd name="T10" fmla="*/ 1415256 w 2851151"/>
                <a:gd name="T11" fmla="*/ 2574529 h 3349626"/>
                <a:gd name="T12" fmla="*/ 1412875 w 2851151"/>
                <a:gd name="T13" fmla="*/ 2721373 h 3349626"/>
                <a:gd name="T14" fmla="*/ 1633935 w 2851151"/>
                <a:gd name="T15" fmla="*/ 2736851 h 3349626"/>
                <a:gd name="T16" fmla="*/ 1660525 w 2851151"/>
                <a:gd name="T17" fmla="*/ 2598738 h 3349626"/>
                <a:gd name="T18" fmla="*/ 1629966 w 2851151"/>
                <a:gd name="T19" fmla="*/ 2561432 h 3349626"/>
                <a:gd name="T20" fmla="*/ 975111 w 2851151"/>
                <a:gd name="T21" fmla="*/ 2577307 h 3349626"/>
                <a:gd name="T22" fmla="*/ 977093 w 2851151"/>
                <a:gd name="T23" fmla="*/ 2724548 h 3349626"/>
                <a:gd name="T24" fmla="*/ 1198996 w 2851151"/>
                <a:gd name="T25" fmla="*/ 2735660 h 3349626"/>
                <a:gd name="T26" fmla="*/ 1222375 w 2851151"/>
                <a:gd name="T27" fmla="*/ 2595166 h 3349626"/>
                <a:gd name="T28" fmla="*/ 1188297 w 2851151"/>
                <a:gd name="T29" fmla="*/ 2561035 h 3349626"/>
                <a:gd name="T30" fmla="*/ 1421475 w 2851151"/>
                <a:gd name="T31" fmla="*/ 1742683 h 3349626"/>
                <a:gd name="T32" fmla="*/ 2112703 w 2851151"/>
                <a:gd name="T33" fmla="*/ 1726010 h 3349626"/>
                <a:gd name="T34" fmla="*/ 2136511 w 2851151"/>
                <a:gd name="T35" fmla="*/ 2184513 h 3349626"/>
                <a:gd name="T36" fmla="*/ 2833295 w 2851151"/>
                <a:gd name="T37" fmla="*/ 1725613 h 3349626"/>
                <a:gd name="T38" fmla="*/ 2850754 w 2851151"/>
                <a:gd name="T39" fmla="*/ 3315487 h 3349626"/>
                <a:gd name="T40" fmla="*/ 2816629 w 2851151"/>
                <a:gd name="T41" fmla="*/ 3349626 h 3349626"/>
                <a:gd name="T42" fmla="*/ 709612 w 2851151"/>
                <a:gd name="T43" fmla="*/ 3326205 h 3349626"/>
                <a:gd name="T44" fmla="*/ 717152 w 2851151"/>
                <a:gd name="T45" fmla="*/ 2203965 h 3349626"/>
                <a:gd name="T46" fmla="*/ 627835 w 2851151"/>
                <a:gd name="T47" fmla="*/ 846138 h 3349626"/>
                <a:gd name="T48" fmla="*/ 664369 w 2851151"/>
                <a:gd name="T49" fmla="*/ 876310 h 3349626"/>
                <a:gd name="T50" fmla="*/ 612347 w 2851151"/>
                <a:gd name="T51" fmla="*/ 3345259 h 3349626"/>
                <a:gd name="T52" fmla="*/ 7942 w 2851151"/>
                <a:gd name="T53" fmla="*/ 3338510 h 3349626"/>
                <a:gd name="T54" fmla="*/ 366137 w 2851151"/>
                <a:gd name="T55" fmla="*/ 865591 h 3349626"/>
                <a:gd name="T56" fmla="*/ 1048522 w 2851151"/>
                <a:gd name="T57" fmla="*/ 794 h 3349626"/>
                <a:gd name="T58" fmla="*/ 1134585 w 2851151"/>
                <a:gd name="T59" fmla="*/ 45268 h 3349626"/>
                <a:gd name="T60" fmla="*/ 1220647 w 2851151"/>
                <a:gd name="T61" fmla="*/ 794 h 3349626"/>
                <a:gd name="T62" fmla="*/ 1303537 w 2851151"/>
                <a:gd name="T63" fmla="*/ 19060 h 3349626"/>
                <a:gd name="T64" fmla="*/ 1374925 w 2851151"/>
                <a:gd name="T65" fmla="*/ 54004 h 3349626"/>
                <a:gd name="T66" fmla="*/ 1444727 w 2851151"/>
                <a:gd name="T67" fmla="*/ 27399 h 3349626"/>
                <a:gd name="T68" fmla="*/ 1518099 w 2851151"/>
                <a:gd name="T69" fmla="*/ 57578 h 3349626"/>
                <a:gd name="T70" fmla="*/ 1548637 w 2851151"/>
                <a:gd name="T71" fmla="*/ 131039 h 3349626"/>
                <a:gd name="T72" fmla="*/ 1589090 w 2851151"/>
                <a:gd name="T73" fmla="*/ 209266 h 3349626"/>
                <a:gd name="T74" fmla="*/ 1558552 w 2851151"/>
                <a:gd name="T75" fmla="*/ 311715 h 3349626"/>
                <a:gd name="T76" fmla="*/ 1493509 w 2851151"/>
                <a:gd name="T77" fmla="*/ 369690 h 3349626"/>
                <a:gd name="T78" fmla="*/ 1434416 w 2851151"/>
                <a:gd name="T79" fmla="*/ 434813 h 3349626"/>
                <a:gd name="T80" fmla="*/ 1364614 w 2851151"/>
                <a:gd name="T81" fmla="*/ 438783 h 3349626"/>
                <a:gd name="T82" fmla="*/ 1294812 w 2851151"/>
                <a:gd name="T83" fmla="*/ 459035 h 3349626"/>
                <a:gd name="T84" fmla="*/ 1240477 w 2851151"/>
                <a:gd name="T85" fmla="*/ 522966 h 3349626"/>
                <a:gd name="T86" fmla="*/ 1154018 w 2851151"/>
                <a:gd name="T87" fmla="*/ 542027 h 3349626"/>
                <a:gd name="T88" fmla="*/ 1072318 w 2851151"/>
                <a:gd name="T89" fmla="*/ 579750 h 3349626"/>
                <a:gd name="T90" fmla="*/ 1030675 w 2851151"/>
                <a:gd name="T91" fmla="*/ 650829 h 3349626"/>
                <a:gd name="T92" fmla="*/ 959683 w 2851151"/>
                <a:gd name="T93" fmla="*/ 721908 h 3349626"/>
                <a:gd name="T94" fmla="*/ 857756 w 2851151"/>
                <a:gd name="T95" fmla="*/ 732232 h 3349626"/>
                <a:gd name="T96" fmla="*/ 763762 w 2851151"/>
                <a:gd name="T97" fmla="*/ 707216 h 3349626"/>
                <a:gd name="T98" fmla="*/ 653110 w 2851151"/>
                <a:gd name="T99" fmla="*/ 702451 h 3349626"/>
                <a:gd name="T100" fmla="*/ 584101 w 2851151"/>
                <a:gd name="T101" fmla="*/ 640902 h 3349626"/>
                <a:gd name="T102" fmla="*/ 532543 w 2851151"/>
                <a:gd name="T103" fmla="*/ 573397 h 3349626"/>
                <a:gd name="T104" fmla="*/ 463534 w 2851151"/>
                <a:gd name="T105" fmla="*/ 515422 h 3349626"/>
                <a:gd name="T106" fmla="*/ 439738 w 2851151"/>
                <a:gd name="T107" fmla="*/ 425679 h 3349626"/>
                <a:gd name="T108" fmla="*/ 478605 w 2851151"/>
                <a:gd name="T109" fmla="*/ 331569 h 3349626"/>
                <a:gd name="T110" fmla="*/ 567840 w 2851151"/>
                <a:gd name="T111" fmla="*/ 283522 h 3349626"/>
                <a:gd name="T112" fmla="*/ 609484 w 2851151"/>
                <a:gd name="T113" fmla="*/ 209663 h 3349626"/>
                <a:gd name="T114" fmla="*/ 684045 w 2851151"/>
                <a:gd name="T115" fmla="*/ 142158 h 3349626"/>
                <a:gd name="T116" fmla="*/ 808181 w 2851151"/>
                <a:gd name="T117" fmla="*/ 145335 h 3349626"/>
                <a:gd name="T118" fmla="*/ 900193 w 2851151"/>
                <a:gd name="T119" fmla="*/ 115553 h 3349626"/>
                <a:gd name="T120" fmla="*/ 943026 w 2851151"/>
                <a:gd name="T121" fmla="*/ 35738 h 3349626"/>
                <a:gd name="T122" fmla="*/ 1026709 w 2851151"/>
                <a:gd name="T123" fmla="*/ 397 h 3349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51151" h="3349626">
                  <a:moveTo>
                    <a:pt x="2359025" y="2962275"/>
                  </a:moveTo>
                  <a:lnTo>
                    <a:pt x="2359025" y="3349625"/>
                  </a:lnTo>
                  <a:lnTo>
                    <a:pt x="2555875" y="3349625"/>
                  </a:lnTo>
                  <a:lnTo>
                    <a:pt x="2555875" y="2962275"/>
                  </a:lnTo>
                  <a:lnTo>
                    <a:pt x="2359025" y="2962275"/>
                  </a:lnTo>
                  <a:close/>
                  <a:moveTo>
                    <a:pt x="1882716" y="2560638"/>
                  </a:moveTo>
                  <a:lnTo>
                    <a:pt x="1878753" y="2561035"/>
                  </a:lnTo>
                  <a:lnTo>
                    <a:pt x="1875187" y="2561432"/>
                  </a:lnTo>
                  <a:lnTo>
                    <a:pt x="1871621" y="2562226"/>
                  </a:lnTo>
                  <a:lnTo>
                    <a:pt x="1868054" y="2563813"/>
                  </a:lnTo>
                  <a:lnTo>
                    <a:pt x="1864884" y="2565401"/>
                  </a:lnTo>
                  <a:lnTo>
                    <a:pt x="1861714" y="2566988"/>
                  </a:lnTo>
                  <a:lnTo>
                    <a:pt x="1858544" y="2569369"/>
                  </a:lnTo>
                  <a:lnTo>
                    <a:pt x="1855770" y="2571751"/>
                  </a:lnTo>
                  <a:lnTo>
                    <a:pt x="1853393" y="2574529"/>
                  </a:lnTo>
                  <a:lnTo>
                    <a:pt x="1851015" y="2577307"/>
                  </a:lnTo>
                  <a:lnTo>
                    <a:pt x="1849034" y="2580482"/>
                  </a:lnTo>
                  <a:lnTo>
                    <a:pt x="1847449" y="2583657"/>
                  </a:lnTo>
                  <a:lnTo>
                    <a:pt x="1846260" y="2587229"/>
                  </a:lnTo>
                  <a:lnTo>
                    <a:pt x="1845468" y="2591198"/>
                  </a:lnTo>
                  <a:lnTo>
                    <a:pt x="1844675" y="2595166"/>
                  </a:lnTo>
                  <a:lnTo>
                    <a:pt x="1844675" y="2598738"/>
                  </a:lnTo>
                  <a:lnTo>
                    <a:pt x="1844675" y="2700338"/>
                  </a:lnTo>
                  <a:lnTo>
                    <a:pt x="1844675" y="2704307"/>
                  </a:lnTo>
                  <a:lnTo>
                    <a:pt x="1845468" y="2707879"/>
                  </a:lnTo>
                  <a:lnTo>
                    <a:pt x="1846260" y="2711451"/>
                  </a:lnTo>
                  <a:lnTo>
                    <a:pt x="1847449" y="2715023"/>
                  </a:lnTo>
                  <a:lnTo>
                    <a:pt x="1849034" y="2718594"/>
                  </a:lnTo>
                  <a:lnTo>
                    <a:pt x="1851015" y="2721373"/>
                  </a:lnTo>
                  <a:lnTo>
                    <a:pt x="1853393" y="2724548"/>
                  </a:lnTo>
                  <a:lnTo>
                    <a:pt x="1855770" y="2726929"/>
                  </a:lnTo>
                  <a:lnTo>
                    <a:pt x="1858544" y="2730104"/>
                  </a:lnTo>
                  <a:lnTo>
                    <a:pt x="1861714" y="2732088"/>
                  </a:lnTo>
                  <a:lnTo>
                    <a:pt x="1864884" y="2734073"/>
                  </a:lnTo>
                  <a:lnTo>
                    <a:pt x="1868054" y="2735660"/>
                  </a:lnTo>
                  <a:lnTo>
                    <a:pt x="1871621" y="2736851"/>
                  </a:lnTo>
                  <a:lnTo>
                    <a:pt x="1875187" y="2737644"/>
                  </a:lnTo>
                  <a:lnTo>
                    <a:pt x="1878753" y="2738438"/>
                  </a:lnTo>
                  <a:lnTo>
                    <a:pt x="1882716" y="2738438"/>
                  </a:lnTo>
                  <a:lnTo>
                    <a:pt x="2060238" y="2738438"/>
                  </a:lnTo>
                  <a:lnTo>
                    <a:pt x="2064201" y="2738438"/>
                  </a:lnTo>
                  <a:lnTo>
                    <a:pt x="2067767" y="2737644"/>
                  </a:lnTo>
                  <a:lnTo>
                    <a:pt x="2071730" y="2736851"/>
                  </a:lnTo>
                  <a:lnTo>
                    <a:pt x="2074900" y="2735660"/>
                  </a:lnTo>
                  <a:lnTo>
                    <a:pt x="2078466" y="2734073"/>
                  </a:lnTo>
                  <a:lnTo>
                    <a:pt x="2081636" y="2732088"/>
                  </a:lnTo>
                  <a:lnTo>
                    <a:pt x="2084410" y="2730104"/>
                  </a:lnTo>
                  <a:lnTo>
                    <a:pt x="2087184" y="2726929"/>
                  </a:lnTo>
                  <a:lnTo>
                    <a:pt x="2089958" y="2724548"/>
                  </a:lnTo>
                  <a:lnTo>
                    <a:pt x="2091939" y="2721373"/>
                  </a:lnTo>
                  <a:lnTo>
                    <a:pt x="2093920" y="2718594"/>
                  </a:lnTo>
                  <a:lnTo>
                    <a:pt x="2095505" y="2715023"/>
                  </a:lnTo>
                  <a:lnTo>
                    <a:pt x="2096694" y="2711451"/>
                  </a:lnTo>
                  <a:lnTo>
                    <a:pt x="2097883" y="2707879"/>
                  </a:lnTo>
                  <a:lnTo>
                    <a:pt x="2098279" y="2704307"/>
                  </a:lnTo>
                  <a:lnTo>
                    <a:pt x="2098675" y="2700338"/>
                  </a:lnTo>
                  <a:lnTo>
                    <a:pt x="2098675" y="2598738"/>
                  </a:lnTo>
                  <a:lnTo>
                    <a:pt x="2098279" y="2595166"/>
                  </a:lnTo>
                  <a:lnTo>
                    <a:pt x="2097883" y="2591198"/>
                  </a:lnTo>
                  <a:lnTo>
                    <a:pt x="2096694" y="2587229"/>
                  </a:lnTo>
                  <a:lnTo>
                    <a:pt x="2095505" y="2583657"/>
                  </a:lnTo>
                  <a:lnTo>
                    <a:pt x="2093920" y="2580482"/>
                  </a:lnTo>
                  <a:lnTo>
                    <a:pt x="2091939" y="2577307"/>
                  </a:lnTo>
                  <a:lnTo>
                    <a:pt x="2089958" y="2574529"/>
                  </a:lnTo>
                  <a:lnTo>
                    <a:pt x="2087184" y="2571751"/>
                  </a:lnTo>
                  <a:lnTo>
                    <a:pt x="2084410" y="2569369"/>
                  </a:lnTo>
                  <a:lnTo>
                    <a:pt x="2081636" y="2566988"/>
                  </a:lnTo>
                  <a:lnTo>
                    <a:pt x="2078466" y="2565401"/>
                  </a:lnTo>
                  <a:lnTo>
                    <a:pt x="2074900" y="2563813"/>
                  </a:lnTo>
                  <a:lnTo>
                    <a:pt x="2071730" y="2562226"/>
                  </a:lnTo>
                  <a:lnTo>
                    <a:pt x="2067767" y="2561432"/>
                  </a:lnTo>
                  <a:lnTo>
                    <a:pt x="2064201" y="2561035"/>
                  </a:lnTo>
                  <a:lnTo>
                    <a:pt x="2060238" y="2560638"/>
                  </a:lnTo>
                  <a:lnTo>
                    <a:pt x="1882716" y="2560638"/>
                  </a:lnTo>
                  <a:close/>
                  <a:moveTo>
                    <a:pt x="1444228" y="2560638"/>
                  </a:moveTo>
                  <a:lnTo>
                    <a:pt x="1440656" y="2561035"/>
                  </a:lnTo>
                  <a:lnTo>
                    <a:pt x="1436688" y="2561432"/>
                  </a:lnTo>
                  <a:lnTo>
                    <a:pt x="1433116" y="2562226"/>
                  </a:lnTo>
                  <a:lnTo>
                    <a:pt x="1429544" y="2563813"/>
                  </a:lnTo>
                  <a:lnTo>
                    <a:pt x="1426369" y="2565401"/>
                  </a:lnTo>
                  <a:lnTo>
                    <a:pt x="1423194" y="2566988"/>
                  </a:lnTo>
                  <a:lnTo>
                    <a:pt x="1420416" y="2569369"/>
                  </a:lnTo>
                  <a:lnTo>
                    <a:pt x="1417638" y="2571751"/>
                  </a:lnTo>
                  <a:lnTo>
                    <a:pt x="1415256" y="2574529"/>
                  </a:lnTo>
                  <a:lnTo>
                    <a:pt x="1412875" y="2577307"/>
                  </a:lnTo>
                  <a:lnTo>
                    <a:pt x="1411288" y="2580482"/>
                  </a:lnTo>
                  <a:lnTo>
                    <a:pt x="1409700" y="2583657"/>
                  </a:lnTo>
                  <a:lnTo>
                    <a:pt x="1408113" y="2587229"/>
                  </a:lnTo>
                  <a:lnTo>
                    <a:pt x="1407319" y="2591198"/>
                  </a:lnTo>
                  <a:lnTo>
                    <a:pt x="1406922" y="2595166"/>
                  </a:lnTo>
                  <a:lnTo>
                    <a:pt x="1406525" y="2598738"/>
                  </a:lnTo>
                  <a:lnTo>
                    <a:pt x="1406525" y="2700338"/>
                  </a:lnTo>
                  <a:lnTo>
                    <a:pt x="1406922" y="2704307"/>
                  </a:lnTo>
                  <a:lnTo>
                    <a:pt x="1407319" y="2707879"/>
                  </a:lnTo>
                  <a:lnTo>
                    <a:pt x="1408113" y="2711451"/>
                  </a:lnTo>
                  <a:lnTo>
                    <a:pt x="1409700" y="2715023"/>
                  </a:lnTo>
                  <a:lnTo>
                    <a:pt x="1411288" y="2718594"/>
                  </a:lnTo>
                  <a:lnTo>
                    <a:pt x="1412875" y="2721373"/>
                  </a:lnTo>
                  <a:lnTo>
                    <a:pt x="1415256" y="2724548"/>
                  </a:lnTo>
                  <a:lnTo>
                    <a:pt x="1417638" y="2726929"/>
                  </a:lnTo>
                  <a:lnTo>
                    <a:pt x="1420416" y="2730104"/>
                  </a:lnTo>
                  <a:lnTo>
                    <a:pt x="1423194" y="2732088"/>
                  </a:lnTo>
                  <a:lnTo>
                    <a:pt x="1426369" y="2734073"/>
                  </a:lnTo>
                  <a:lnTo>
                    <a:pt x="1429544" y="2735660"/>
                  </a:lnTo>
                  <a:lnTo>
                    <a:pt x="1433116" y="2736851"/>
                  </a:lnTo>
                  <a:lnTo>
                    <a:pt x="1436688" y="2737644"/>
                  </a:lnTo>
                  <a:lnTo>
                    <a:pt x="1440656" y="2738438"/>
                  </a:lnTo>
                  <a:lnTo>
                    <a:pt x="1444228" y="2738438"/>
                  </a:lnTo>
                  <a:lnTo>
                    <a:pt x="1622425" y="2738438"/>
                  </a:lnTo>
                  <a:lnTo>
                    <a:pt x="1625997" y="2738438"/>
                  </a:lnTo>
                  <a:lnTo>
                    <a:pt x="1629966" y="2737644"/>
                  </a:lnTo>
                  <a:lnTo>
                    <a:pt x="1633935" y="2736851"/>
                  </a:lnTo>
                  <a:lnTo>
                    <a:pt x="1637506" y="2735660"/>
                  </a:lnTo>
                  <a:lnTo>
                    <a:pt x="1640681" y="2734073"/>
                  </a:lnTo>
                  <a:lnTo>
                    <a:pt x="1643856" y="2732088"/>
                  </a:lnTo>
                  <a:lnTo>
                    <a:pt x="1646635" y="2730104"/>
                  </a:lnTo>
                  <a:lnTo>
                    <a:pt x="1649413" y="2726929"/>
                  </a:lnTo>
                  <a:lnTo>
                    <a:pt x="1651794" y="2724548"/>
                  </a:lnTo>
                  <a:lnTo>
                    <a:pt x="1654175" y="2721373"/>
                  </a:lnTo>
                  <a:lnTo>
                    <a:pt x="1655763" y="2718594"/>
                  </a:lnTo>
                  <a:lnTo>
                    <a:pt x="1657350" y="2715023"/>
                  </a:lnTo>
                  <a:lnTo>
                    <a:pt x="1658541" y="2711451"/>
                  </a:lnTo>
                  <a:lnTo>
                    <a:pt x="1659731" y="2707879"/>
                  </a:lnTo>
                  <a:lnTo>
                    <a:pt x="1660128" y="2704307"/>
                  </a:lnTo>
                  <a:lnTo>
                    <a:pt x="1660525" y="2700338"/>
                  </a:lnTo>
                  <a:lnTo>
                    <a:pt x="1660525" y="2598738"/>
                  </a:lnTo>
                  <a:lnTo>
                    <a:pt x="1660128" y="2595166"/>
                  </a:lnTo>
                  <a:lnTo>
                    <a:pt x="1659731" y="2591198"/>
                  </a:lnTo>
                  <a:lnTo>
                    <a:pt x="1658541" y="2587229"/>
                  </a:lnTo>
                  <a:lnTo>
                    <a:pt x="1657350" y="2583657"/>
                  </a:lnTo>
                  <a:lnTo>
                    <a:pt x="1655763" y="2580482"/>
                  </a:lnTo>
                  <a:lnTo>
                    <a:pt x="1654175" y="2577307"/>
                  </a:lnTo>
                  <a:lnTo>
                    <a:pt x="1651794" y="2574529"/>
                  </a:lnTo>
                  <a:lnTo>
                    <a:pt x="1649413" y="2571751"/>
                  </a:lnTo>
                  <a:lnTo>
                    <a:pt x="1646635" y="2569369"/>
                  </a:lnTo>
                  <a:lnTo>
                    <a:pt x="1643856" y="2566988"/>
                  </a:lnTo>
                  <a:lnTo>
                    <a:pt x="1640681" y="2565401"/>
                  </a:lnTo>
                  <a:lnTo>
                    <a:pt x="1637506" y="2563813"/>
                  </a:lnTo>
                  <a:lnTo>
                    <a:pt x="1633935" y="2562226"/>
                  </a:lnTo>
                  <a:lnTo>
                    <a:pt x="1629966" y="2561432"/>
                  </a:lnTo>
                  <a:lnTo>
                    <a:pt x="1625997" y="2561035"/>
                  </a:lnTo>
                  <a:lnTo>
                    <a:pt x="1622425" y="2560638"/>
                  </a:lnTo>
                  <a:lnTo>
                    <a:pt x="1444228" y="2560638"/>
                  </a:lnTo>
                  <a:close/>
                  <a:moveTo>
                    <a:pt x="1006812" y="2560638"/>
                  </a:moveTo>
                  <a:lnTo>
                    <a:pt x="1002849" y="2561035"/>
                  </a:lnTo>
                  <a:lnTo>
                    <a:pt x="998887" y="2561432"/>
                  </a:lnTo>
                  <a:lnTo>
                    <a:pt x="995320" y="2562226"/>
                  </a:lnTo>
                  <a:lnTo>
                    <a:pt x="992150" y="2563813"/>
                  </a:lnTo>
                  <a:lnTo>
                    <a:pt x="988584" y="2565401"/>
                  </a:lnTo>
                  <a:lnTo>
                    <a:pt x="985018" y="2566988"/>
                  </a:lnTo>
                  <a:lnTo>
                    <a:pt x="982244" y="2569369"/>
                  </a:lnTo>
                  <a:lnTo>
                    <a:pt x="979470" y="2571751"/>
                  </a:lnTo>
                  <a:lnTo>
                    <a:pt x="977093" y="2574529"/>
                  </a:lnTo>
                  <a:lnTo>
                    <a:pt x="975111" y="2577307"/>
                  </a:lnTo>
                  <a:lnTo>
                    <a:pt x="973130" y="2580482"/>
                  </a:lnTo>
                  <a:lnTo>
                    <a:pt x="971545" y="2583657"/>
                  </a:lnTo>
                  <a:lnTo>
                    <a:pt x="970356" y="2587229"/>
                  </a:lnTo>
                  <a:lnTo>
                    <a:pt x="969168" y="2591198"/>
                  </a:lnTo>
                  <a:lnTo>
                    <a:pt x="968771" y="2595166"/>
                  </a:lnTo>
                  <a:lnTo>
                    <a:pt x="968375" y="2598738"/>
                  </a:lnTo>
                  <a:lnTo>
                    <a:pt x="968375" y="2700338"/>
                  </a:lnTo>
                  <a:lnTo>
                    <a:pt x="968771" y="2704307"/>
                  </a:lnTo>
                  <a:lnTo>
                    <a:pt x="969168" y="2707879"/>
                  </a:lnTo>
                  <a:lnTo>
                    <a:pt x="970356" y="2711451"/>
                  </a:lnTo>
                  <a:lnTo>
                    <a:pt x="971545" y="2715023"/>
                  </a:lnTo>
                  <a:lnTo>
                    <a:pt x="973130" y="2718594"/>
                  </a:lnTo>
                  <a:lnTo>
                    <a:pt x="975111" y="2721373"/>
                  </a:lnTo>
                  <a:lnTo>
                    <a:pt x="977093" y="2724548"/>
                  </a:lnTo>
                  <a:lnTo>
                    <a:pt x="979470" y="2726929"/>
                  </a:lnTo>
                  <a:lnTo>
                    <a:pt x="982244" y="2730104"/>
                  </a:lnTo>
                  <a:lnTo>
                    <a:pt x="985018" y="2732088"/>
                  </a:lnTo>
                  <a:lnTo>
                    <a:pt x="988584" y="2734073"/>
                  </a:lnTo>
                  <a:lnTo>
                    <a:pt x="992150" y="2735660"/>
                  </a:lnTo>
                  <a:lnTo>
                    <a:pt x="995320" y="2736851"/>
                  </a:lnTo>
                  <a:lnTo>
                    <a:pt x="998887" y="2737644"/>
                  </a:lnTo>
                  <a:lnTo>
                    <a:pt x="1002849" y="2738438"/>
                  </a:lnTo>
                  <a:lnTo>
                    <a:pt x="1006812" y="2738438"/>
                  </a:lnTo>
                  <a:lnTo>
                    <a:pt x="1184335" y="2738438"/>
                  </a:lnTo>
                  <a:lnTo>
                    <a:pt x="1188297" y="2738438"/>
                  </a:lnTo>
                  <a:lnTo>
                    <a:pt x="1191863" y="2737644"/>
                  </a:lnTo>
                  <a:lnTo>
                    <a:pt x="1195430" y="2736851"/>
                  </a:lnTo>
                  <a:lnTo>
                    <a:pt x="1198996" y="2735660"/>
                  </a:lnTo>
                  <a:lnTo>
                    <a:pt x="1202166" y="2734073"/>
                  </a:lnTo>
                  <a:lnTo>
                    <a:pt x="1205336" y="2732088"/>
                  </a:lnTo>
                  <a:lnTo>
                    <a:pt x="1208110" y="2730104"/>
                  </a:lnTo>
                  <a:lnTo>
                    <a:pt x="1210884" y="2726929"/>
                  </a:lnTo>
                  <a:lnTo>
                    <a:pt x="1213261" y="2724548"/>
                  </a:lnTo>
                  <a:lnTo>
                    <a:pt x="1215639" y="2721373"/>
                  </a:lnTo>
                  <a:lnTo>
                    <a:pt x="1218016" y="2718594"/>
                  </a:lnTo>
                  <a:lnTo>
                    <a:pt x="1219601" y="2715023"/>
                  </a:lnTo>
                  <a:lnTo>
                    <a:pt x="1220790" y="2711451"/>
                  </a:lnTo>
                  <a:lnTo>
                    <a:pt x="1221583" y="2707879"/>
                  </a:lnTo>
                  <a:lnTo>
                    <a:pt x="1222375" y="2704307"/>
                  </a:lnTo>
                  <a:lnTo>
                    <a:pt x="1222375" y="2700338"/>
                  </a:lnTo>
                  <a:lnTo>
                    <a:pt x="1222375" y="2598738"/>
                  </a:lnTo>
                  <a:lnTo>
                    <a:pt x="1222375" y="2595166"/>
                  </a:lnTo>
                  <a:lnTo>
                    <a:pt x="1221583" y="2591198"/>
                  </a:lnTo>
                  <a:lnTo>
                    <a:pt x="1220790" y="2587229"/>
                  </a:lnTo>
                  <a:lnTo>
                    <a:pt x="1219601" y="2583657"/>
                  </a:lnTo>
                  <a:lnTo>
                    <a:pt x="1218016" y="2580482"/>
                  </a:lnTo>
                  <a:lnTo>
                    <a:pt x="1215639" y="2577307"/>
                  </a:lnTo>
                  <a:lnTo>
                    <a:pt x="1213261" y="2574529"/>
                  </a:lnTo>
                  <a:lnTo>
                    <a:pt x="1210884" y="2571751"/>
                  </a:lnTo>
                  <a:lnTo>
                    <a:pt x="1208110" y="2569369"/>
                  </a:lnTo>
                  <a:lnTo>
                    <a:pt x="1205336" y="2566988"/>
                  </a:lnTo>
                  <a:lnTo>
                    <a:pt x="1202166" y="2565401"/>
                  </a:lnTo>
                  <a:lnTo>
                    <a:pt x="1198996" y="2563813"/>
                  </a:lnTo>
                  <a:lnTo>
                    <a:pt x="1195430" y="2562226"/>
                  </a:lnTo>
                  <a:lnTo>
                    <a:pt x="1191863" y="2561432"/>
                  </a:lnTo>
                  <a:lnTo>
                    <a:pt x="1188297" y="2561035"/>
                  </a:lnTo>
                  <a:lnTo>
                    <a:pt x="1184335" y="2560638"/>
                  </a:lnTo>
                  <a:lnTo>
                    <a:pt x="1006812" y="2560638"/>
                  </a:lnTo>
                  <a:close/>
                  <a:moveTo>
                    <a:pt x="1400444" y="1725613"/>
                  </a:moveTo>
                  <a:lnTo>
                    <a:pt x="1403619" y="1725613"/>
                  </a:lnTo>
                  <a:lnTo>
                    <a:pt x="1405999" y="1726010"/>
                  </a:lnTo>
                  <a:lnTo>
                    <a:pt x="1408380" y="1726804"/>
                  </a:lnTo>
                  <a:lnTo>
                    <a:pt x="1410761" y="1727995"/>
                  </a:lnTo>
                  <a:lnTo>
                    <a:pt x="1413142" y="1729186"/>
                  </a:lnTo>
                  <a:lnTo>
                    <a:pt x="1415126" y="1730774"/>
                  </a:lnTo>
                  <a:lnTo>
                    <a:pt x="1417110" y="1732759"/>
                  </a:lnTo>
                  <a:lnTo>
                    <a:pt x="1418697" y="1734744"/>
                  </a:lnTo>
                  <a:lnTo>
                    <a:pt x="1419888" y="1737125"/>
                  </a:lnTo>
                  <a:lnTo>
                    <a:pt x="1420681" y="1739904"/>
                  </a:lnTo>
                  <a:lnTo>
                    <a:pt x="1421475" y="1742683"/>
                  </a:lnTo>
                  <a:lnTo>
                    <a:pt x="1421475" y="1745462"/>
                  </a:lnTo>
                  <a:lnTo>
                    <a:pt x="1421475" y="2184513"/>
                  </a:lnTo>
                  <a:lnTo>
                    <a:pt x="1421872" y="2187292"/>
                  </a:lnTo>
                  <a:lnTo>
                    <a:pt x="1423062" y="2189674"/>
                  </a:lnTo>
                  <a:lnTo>
                    <a:pt x="1424649" y="2191659"/>
                  </a:lnTo>
                  <a:lnTo>
                    <a:pt x="1426633" y="2193246"/>
                  </a:lnTo>
                  <a:lnTo>
                    <a:pt x="1429411" y="2194040"/>
                  </a:lnTo>
                  <a:lnTo>
                    <a:pt x="1431792" y="2194437"/>
                  </a:lnTo>
                  <a:lnTo>
                    <a:pt x="1434569" y="2193643"/>
                  </a:lnTo>
                  <a:lnTo>
                    <a:pt x="1436950" y="2192452"/>
                  </a:lnTo>
                  <a:lnTo>
                    <a:pt x="2105164" y="1729186"/>
                  </a:lnTo>
                  <a:lnTo>
                    <a:pt x="2107545" y="1727598"/>
                  </a:lnTo>
                  <a:lnTo>
                    <a:pt x="2110322" y="1726804"/>
                  </a:lnTo>
                  <a:lnTo>
                    <a:pt x="2112703" y="1726010"/>
                  </a:lnTo>
                  <a:lnTo>
                    <a:pt x="2115481" y="1725613"/>
                  </a:lnTo>
                  <a:lnTo>
                    <a:pt x="2118259" y="1725613"/>
                  </a:lnTo>
                  <a:lnTo>
                    <a:pt x="2120639" y="1726010"/>
                  </a:lnTo>
                  <a:lnTo>
                    <a:pt x="2123020" y="1726804"/>
                  </a:lnTo>
                  <a:lnTo>
                    <a:pt x="2125401" y="1727995"/>
                  </a:lnTo>
                  <a:lnTo>
                    <a:pt x="2127782" y="1729186"/>
                  </a:lnTo>
                  <a:lnTo>
                    <a:pt x="2129766" y="1730774"/>
                  </a:lnTo>
                  <a:lnTo>
                    <a:pt x="2131750" y="1732759"/>
                  </a:lnTo>
                  <a:lnTo>
                    <a:pt x="2133337" y="1734744"/>
                  </a:lnTo>
                  <a:lnTo>
                    <a:pt x="2134527" y="1737125"/>
                  </a:lnTo>
                  <a:lnTo>
                    <a:pt x="2135321" y="1739904"/>
                  </a:lnTo>
                  <a:lnTo>
                    <a:pt x="2136511" y="1742683"/>
                  </a:lnTo>
                  <a:lnTo>
                    <a:pt x="2136511" y="1745462"/>
                  </a:lnTo>
                  <a:lnTo>
                    <a:pt x="2136511" y="2184513"/>
                  </a:lnTo>
                  <a:lnTo>
                    <a:pt x="2136908" y="2187292"/>
                  </a:lnTo>
                  <a:lnTo>
                    <a:pt x="2138099" y="2189674"/>
                  </a:lnTo>
                  <a:lnTo>
                    <a:pt x="2139686" y="2191659"/>
                  </a:lnTo>
                  <a:lnTo>
                    <a:pt x="2141670" y="2193246"/>
                  </a:lnTo>
                  <a:lnTo>
                    <a:pt x="2144447" y="2194040"/>
                  </a:lnTo>
                  <a:lnTo>
                    <a:pt x="2146828" y="2194437"/>
                  </a:lnTo>
                  <a:lnTo>
                    <a:pt x="2149606" y="2193643"/>
                  </a:lnTo>
                  <a:lnTo>
                    <a:pt x="2151987" y="2192452"/>
                  </a:lnTo>
                  <a:lnTo>
                    <a:pt x="2819804" y="1729186"/>
                  </a:lnTo>
                  <a:lnTo>
                    <a:pt x="2822185" y="1727598"/>
                  </a:lnTo>
                  <a:lnTo>
                    <a:pt x="2825359" y="1726804"/>
                  </a:lnTo>
                  <a:lnTo>
                    <a:pt x="2827740" y="1726010"/>
                  </a:lnTo>
                  <a:lnTo>
                    <a:pt x="2830517" y="1725613"/>
                  </a:lnTo>
                  <a:lnTo>
                    <a:pt x="2833295" y="1725613"/>
                  </a:lnTo>
                  <a:lnTo>
                    <a:pt x="2835676" y="1726010"/>
                  </a:lnTo>
                  <a:lnTo>
                    <a:pt x="2838057" y="1726804"/>
                  </a:lnTo>
                  <a:lnTo>
                    <a:pt x="2840437" y="1727995"/>
                  </a:lnTo>
                  <a:lnTo>
                    <a:pt x="2842818" y="1729186"/>
                  </a:lnTo>
                  <a:lnTo>
                    <a:pt x="2844802" y="1730774"/>
                  </a:lnTo>
                  <a:lnTo>
                    <a:pt x="2846390" y="1732759"/>
                  </a:lnTo>
                  <a:lnTo>
                    <a:pt x="2847977" y="1734744"/>
                  </a:lnTo>
                  <a:lnTo>
                    <a:pt x="2849564" y="1737125"/>
                  </a:lnTo>
                  <a:lnTo>
                    <a:pt x="2850358" y="1739904"/>
                  </a:lnTo>
                  <a:lnTo>
                    <a:pt x="2850754" y="1742683"/>
                  </a:lnTo>
                  <a:lnTo>
                    <a:pt x="2851151" y="1745462"/>
                  </a:lnTo>
                  <a:lnTo>
                    <a:pt x="2851151" y="2203171"/>
                  </a:lnTo>
                  <a:lnTo>
                    <a:pt x="2851151" y="3311517"/>
                  </a:lnTo>
                  <a:lnTo>
                    <a:pt x="2850754" y="3315487"/>
                  </a:lnTo>
                  <a:lnTo>
                    <a:pt x="2850358" y="3319059"/>
                  </a:lnTo>
                  <a:lnTo>
                    <a:pt x="2849564" y="3323029"/>
                  </a:lnTo>
                  <a:lnTo>
                    <a:pt x="2847977" y="3326205"/>
                  </a:lnTo>
                  <a:lnTo>
                    <a:pt x="2846390" y="3330175"/>
                  </a:lnTo>
                  <a:lnTo>
                    <a:pt x="2844802" y="3332953"/>
                  </a:lnTo>
                  <a:lnTo>
                    <a:pt x="2842421" y="3336129"/>
                  </a:lnTo>
                  <a:lnTo>
                    <a:pt x="2840041" y="3338908"/>
                  </a:lnTo>
                  <a:lnTo>
                    <a:pt x="2837263" y="3341290"/>
                  </a:lnTo>
                  <a:lnTo>
                    <a:pt x="2834485" y="3343275"/>
                  </a:lnTo>
                  <a:lnTo>
                    <a:pt x="2831311" y="3345259"/>
                  </a:lnTo>
                  <a:lnTo>
                    <a:pt x="2828137" y="3346847"/>
                  </a:lnTo>
                  <a:lnTo>
                    <a:pt x="2824169" y="3348038"/>
                  </a:lnTo>
                  <a:lnTo>
                    <a:pt x="2820597" y="3348832"/>
                  </a:lnTo>
                  <a:lnTo>
                    <a:pt x="2816629" y="3349626"/>
                  </a:lnTo>
                  <a:lnTo>
                    <a:pt x="2813058" y="3349626"/>
                  </a:lnTo>
                  <a:lnTo>
                    <a:pt x="744531" y="3349626"/>
                  </a:lnTo>
                  <a:lnTo>
                    <a:pt x="740960" y="3349626"/>
                  </a:lnTo>
                  <a:lnTo>
                    <a:pt x="736992" y="3348832"/>
                  </a:lnTo>
                  <a:lnTo>
                    <a:pt x="733421" y="3348038"/>
                  </a:lnTo>
                  <a:lnTo>
                    <a:pt x="729849" y="3346847"/>
                  </a:lnTo>
                  <a:lnTo>
                    <a:pt x="726675" y="3345259"/>
                  </a:lnTo>
                  <a:lnTo>
                    <a:pt x="723501" y="3343275"/>
                  </a:lnTo>
                  <a:lnTo>
                    <a:pt x="720723" y="3341290"/>
                  </a:lnTo>
                  <a:lnTo>
                    <a:pt x="717945" y="3338908"/>
                  </a:lnTo>
                  <a:lnTo>
                    <a:pt x="715565" y="3336129"/>
                  </a:lnTo>
                  <a:lnTo>
                    <a:pt x="713184" y="3332953"/>
                  </a:lnTo>
                  <a:lnTo>
                    <a:pt x="711200" y="3330175"/>
                  </a:lnTo>
                  <a:lnTo>
                    <a:pt x="709612" y="3326205"/>
                  </a:lnTo>
                  <a:lnTo>
                    <a:pt x="708422" y="3323029"/>
                  </a:lnTo>
                  <a:lnTo>
                    <a:pt x="707232" y="3319059"/>
                  </a:lnTo>
                  <a:lnTo>
                    <a:pt x="706835" y="3315487"/>
                  </a:lnTo>
                  <a:lnTo>
                    <a:pt x="706438" y="3311517"/>
                  </a:lnTo>
                  <a:lnTo>
                    <a:pt x="706438" y="2241280"/>
                  </a:lnTo>
                  <a:lnTo>
                    <a:pt x="706835" y="2236913"/>
                  </a:lnTo>
                  <a:lnTo>
                    <a:pt x="707232" y="2232547"/>
                  </a:lnTo>
                  <a:lnTo>
                    <a:pt x="707628" y="2228180"/>
                  </a:lnTo>
                  <a:lnTo>
                    <a:pt x="708819" y="2224210"/>
                  </a:lnTo>
                  <a:lnTo>
                    <a:pt x="710009" y="2219447"/>
                  </a:lnTo>
                  <a:lnTo>
                    <a:pt x="711200" y="2215477"/>
                  </a:lnTo>
                  <a:lnTo>
                    <a:pt x="713184" y="2211507"/>
                  </a:lnTo>
                  <a:lnTo>
                    <a:pt x="715168" y="2207537"/>
                  </a:lnTo>
                  <a:lnTo>
                    <a:pt x="717152" y="2203965"/>
                  </a:lnTo>
                  <a:lnTo>
                    <a:pt x="719533" y="2199995"/>
                  </a:lnTo>
                  <a:lnTo>
                    <a:pt x="722310" y="2196819"/>
                  </a:lnTo>
                  <a:lnTo>
                    <a:pt x="725088" y="2193246"/>
                  </a:lnTo>
                  <a:lnTo>
                    <a:pt x="727865" y="2190071"/>
                  </a:lnTo>
                  <a:lnTo>
                    <a:pt x="731040" y="2187292"/>
                  </a:lnTo>
                  <a:lnTo>
                    <a:pt x="734214" y="2184513"/>
                  </a:lnTo>
                  <a:lnTo>
                    <a:pt x="737785" y="2181734"/>
                  </a:lnTo>
                  <a:lnTo>
                    <a:pt x="1390127" y="1729186"/>
                  </a:lnTo>
                  <a:lnTo>
                    <a:pt x="1392508" y="1727598"/>
                  </a:lnTo>
                  <a:lnTo>
                    <a:pt x="1395286" y="1726804"/>
                  </a:lnTo>
                  <a:lnTo>
                    <a:pt x="1397667" y="1726010"/>
                  </a:lnTo>
                  <a:lnTo>
                    <a:pt x="1400444" y="1725613"/>
                  </a:lnTo>
                  <a:close/>
                  <a:moveTo>
                    <a:pt x="402672" y="846138"/>
                  </a:moveTo>
                  <a:lnTo>
                    <a:pt x="627835" y="846138"/>
                  </a:lnTo>
                  <a:lnTo>
                    <a:pt x="631806" y="846535"/>
                  </a:lnTo>
                  <a:lnTo>
                    <a:pt x="635380" y="846932"/>
                  </a:lnTo>
                  <a:lnTo>
                    <a:pt x="638954" y="848123"/>
                  </a:lnTo>
                  <a:lnTo>
                    <a:pt x="642528" y="849314"/>
                  </a:lnTo>
                  <a:lnTo>
                    <a:pt x="645705" y="850902"/>
                  </a:lnTo>
                  <a:lnTo>
                    <a:pt x="648881" y="852887"/>
                  </a:lnTo>
                  <a:lnTo>
                    <a:pt x="651661" y="854872"/>
                  </a:lnTo>
                  <a:lnTo>
                    <a:pt x="654441" y="857254"/>
                  </a:lnTo>
                  <a:lnTo>
                    <a:pt x="656824" y="860033"/>
                  </a:lnTo>
                  <a:lnTo>
                    <a:pt x="659206" y="862812"/>
                  </a:lnTo>
                  <a:lnTo>
                    <a:pt x="660795" y="865988"/>
                  </a:lnTo>
                  <a:lnTo>
                    <a:pt x="662383" y="869164"/>
                  </a:lnTo>
                  <a:lnTo>
                    <a:pt x="663575" y="872737"/>
                  </a:lnTo>
                  <a:lnTo>
                    <a:pt x="664369" y="876310"/>
                  </a:lnTo>
                  <a:lnTo>
                    <a:pt x="665163" y="880280"/>
                  </a:lnTo>
                  <a:lnTo>
                    <a:pt x="665163" y="883853"/>
                  </a:lnTo>
                  <a:lnTo>
                    <a:pt x="632997" y="3311514"/>
                  </a:lnTo>
                  <a:lnTo>
                    <a:pt x="632600" y="3315484"/>
                  </a:lnTo>
                  <a:lnTo>
                    <a:pt x="632203" y="3319454"/>
                  </a:lnTo>
                  <a:lnTo>
                    <a:pt x="631011" y="3323027"/>
                  </a:lnTo>
                  <a:lnTo>
                    <a:pt x="629820" y="3326203"/>
                  </a:lnTo>
                  <a:lnTo>
                    <a:pt x="628232" y="3330173"/>
                  </a:lnTo>
                  <a:lnTo>
                    <a:pt x="626246" y="3333349"/>
                  </a:lnTo>
                  <a:lnTo>
                    <a:pt x="623863" y="3336128"/>
                  </a:lnTo>
                  <a:lnTo>
                    <a:pt x="621481" y="3338907"/>
                  </a:lnTo>
                  <a:lnTo>
                    <a:pt x="618304" y="3341289"/>
                  </a:lnTo>
                  <a:lnTo>
                    <a:pt x="615524" y="3343274"/>
                  </a:lnTo>
                  <a:lnTo>
                    <a:pt x="612347" y="3345259"/>
                  </a:lnTo>
                  <a:lnTo>
                    <a:pt x="609170" y="3346847"/>
                  </a:lnTo>
                  <a:lnTo>
                    <a:pt x="605596" y="3348038"/>
                  </a:lnTo>
                  <a:lnTo>
                    <a:pt x="602022" y="3348832"/>
                  </a:lnTo>
                  <a:lnTo>
                    <a:pt x="598051" y="3349626"/>
                  </a:lnTo>
                  <a:lnTo>
                    <a:pt x="594080" y="3349626"/>
                  </a:lnTo>
                  <a:lnTo>
                    <a:pt x="32960" y="3349626"/>
                  </a:lnTo>
                  <a:lnTo>
                    <a:pt x="29386" y="3349626"/>
                  </a:lnTo>
                  <a:lnTo>
                    <a:pt x="25812" y="3348832"/>
                  </a:lnTo>
                  <a:lnTo>
                    <a:pt x="21841" y="3348038"/>
                  </a:lnTo>
                  <a:lnTo>
                    <a:pt x="18664" y="3346847"/>
                  </a:lnTo>
                  <a:lnTo>
                    <a:pt x="15487" y="3345259"/>
                  </a:lnTo>
                  <a:lnTo>
                    <a:pt x="12708" y="3343274"/>
                  </a:lnTo>
                  <a:lnTo>
                    <a:pt x="10325" y="3340892"/>
                  </a:lnTo>
                  <a:lnTo>
                    <a:pt x="7942" y="3338510"/>
                  </a:lnTo>
                  <a:lnTo>
                    <a:pt x="5560" y="3335731"/>
                  </a:lnTo>
                  <a:lnTo>
                    <a:pt x="3971" y="3332952"/>
                  </a:lnTo>
                  <a:lnTo>
                    <a:pt x="2383" y="3329776"/>
                  </a:lnTo>
                  <a:lnTo>
                    <a:pt x="1191" y="3326203"/>
                  </a:lnTo>
                  <a:lnTo>
                    <a:pt x="397" y="3322630"/>
                  </a:lnTo>
                  <a:lnTo>
                    <a:pt x="0" y="3319454"/>
                  </a:lnTo>
                  <a:lnTo>
                    <a:pt x="0" y="3315484"/>
                  </a:lnTo>
                  <a:lnTo>
                    <a:pt x="397" y="3311911"/>
                  </a:lnTo>
                  <a:lnTo>
                    <a:pt x="358989" y="883456"/>
                  </a:lnTo>
                  <a:lnTo>
                    <a:pt x="359784" y="879486"/>
                  </a:lnTo>
                  <a:lnTo>
                    <a:pt x="360975" y="875913"/>
                  </a:lnTo>
                  <a:lnTo>
                    <a:pt x="362563" y="872340"/>
                  </a:lnTo>
                  <a:lnTo>
                    <a:pt x="364152" y="868767"/>
                  </a:lnTo>
                  <a:lnTo>
                    <a:pt x="366137" y="865591"/>
                  </a:lnTo>
                  <a:lnTo>
                    <a:pt x="368520" y="862415"/>
                  </a:lnTo>
                  <a:lnTo>
                    <a:pt x="370903" y="859636"/>
                  </a:lnTo>
                  <a:lnTo>
                    <a:pt x="373683" y="856857"/>
                  </a:lnTo>
                  <a:lnTo>
                    <a:pt x="376860" y="854475"/>
                  </a:lnTo>
                  <a:lnTo>
                    <a:pt x="380036" y="852490"/>
                  </a:lnTo>
                  <a:lnTo>
                    <a:pt x="383610" y="850505"/>
                  </a:lnTo>
                  <a:lnTo>
                    <a:pt x="387184" y="848917"/>
                  </a:lnTo>
                  <a:lnTo>
                    <a:pt x="391155" y="847726"/>
                  </a:lnTo>
                  <a:lnTo>
                    <a:pt x="394729" y="846932"/>
                  </a:lnTo>
                  <a:lnTo>
                    <a:pt x="398701" y="846535"/>
                  </a:lnTo>
                  <a:lnTo>
                    <a:pt x="402672" y="846138"/>
                  </a:lnTo>
                  <a:close/>
                  <a:moveTo>
                    <a:pt x="1033848" y="0"/>
                  </a:moveTo>
                  <a:lnTo>
                    <a:pt x="1041383" y="397"/>
                  </a:lnTo>
                  <a:lnTo>
                    <a:pt x="1048522" y="794"/>
                  </a:lnTo>
                  <a:lnTo>
                    <a:pt x="1056057" y="1986"/>
                  </a:lnTo>
                  <a:lnTo>
                    <a:pt x="1062800" y="3177"/>
                  </a:lnTo>
                  <a:lnTo>
                    <a:pt x="1069938" y="5162"/>
                  </a:lnTo>
                  <a:lnTo>
                    <a:pt x="1076681" y="7148"/>
                  </a:lnTo>
                  <a:lnTo>
                    <a:pt x="1083423" y="9530"/>
                  </a:lnTo>
                  <a:lnTo>
                    <a:pt x="1090165" y="12707"/>
                  </a:lnTo>
                  <a:lnTo>
                    <a:pt x="1096114" y="15884"/>
                  </a:lnTo>
                  <a:lnTo>
                    <a:pt x="1102460" y="19060"/>
                  </a:lnTo>
                  <a:lnTo>
                    <a:pt x="1108409" y="22634"/>
                  </a:lnTo>
                  <a:lnTo>
                    <a:pt x="1113961" y="26605"/>
                  </a:lnTo>
                  <a:lnTo>
                    <a:pt x="1119514" y="30973"/>
                  </a:lnTo>
                  <a:lnTo>
                    <a:pt x="1124670" y="35738"/>
                  </a:lnTo>
                  <a:lnTo>
                    <a:pt x="1129825" y="40503"/>
                  </a:lnTo>
                  <a:lnTo>
                    <a:pt x="1134585" y="45268"/>
                  </a:lnTo>
                  <a:lnTo>
                    <a:pt x="1139344" y="40503"/>
                  </a:lnTo>
                  <a:lnTo>
                    <a:pt x="1144500" y="35738"/>
                  </a:lnTo>
                  <a:lnTo>
                    <a:pt x="1149655" y="30973"/>
                  </a:lnTo>
                  <a:lnTo>
                    <a:pt x="1155208" y="26605"/>
                  </a:lnTo>
                  <a:lnTo>
                    <a:pt x="1160760" y="22634"/>
                  </a:lnTo>
                  <a:lnTo>
                    <a:pt x="1166709" y="19060"/>
                  </a:lnTo>
                  <a:lnTo>
                    <a:pt x="1173055" y="15884"/>
                  </a:lnTo>
                  <a:lnTo>
                    <a:pt x="1179401" y="12707"/>
                  </a:lnTo>
                  <a:lnTo>
                    <a:pt x="1185746" y="9530"/>
                  </a:lnTo>
                  <a:lnTo>
                    <a:pt x="1192488" y="7148"/>
                  </a:lnTo>
                  <a:lnTo>
                    <a:pt x="1199231" y="5162"/>
                  </a:lnTo>
                  <a:lnTo>
                    <a:pt x="1205973" y="3177"/>
                  </a:lnTo>
                  <a:lnTo>
                    <a:pt x="1213112" y="1986"/>
                  </a:lnTo>
                  <a:lnTo>
                    <a:pt x="1220647" y="794"/>
                  </a:lnTo>
                  <a:lnTo>
                    <a:pt x="1227786" y="397"/>
                  </a:lnTo>
                  <a:lnTo>
                    <a:pt x="1235321" y="0"/>
                  </a:lnTo>
                  <a:lnTo>
                    <a:pt x="1241667" y="397"/>
                  </a:lnTo>
                  <a:lnTo>
                    <a:pt x="1247616" y="794"/>
                  </a:lnTo>
                  <a:lnTo>
                    <a:pt x="1253565" y="1588"/>
                  </a:lnTo>
                  <a:lnTo>
                    <a:pt x="1259514" y="2383"/>
                  </a:lnTo>
                  <a:lnTo>
                    <a:pt x="1265860" y="3574"/>
                  </a:lnTo>
                  <a:lnTo>
                    <a:pt x="1271412" y="5162"/>
                  </a:lnTo>
                  <a:lnTo>
                    <a:pt x="1276965" y="6751"/>
                  </a:lnTo>
                  <a:lnTo>
                    <a:pt x="1282517" y="8736"/>
                  </a:lnTo>
                  <a:lnTo>
                    <a:pt x="1288069" y="10722"/>
                  </a:lnTo>
                  <a:lnTo>
                    <a:pt x="1293225" y="13501"/>
                  </a:lnTo>
                  <a:lnTo>
                    <a:pt x="1298381" y="16281"/>
                  </a:lnTo>
                  <a:lnTo>
                    <a:pt x="1303537" y="19060"/>
                  </a:lnTo>
                  <a:lnTo>
                    <a:pt x="1309089" y="22237"/>
                  </a:lnTo>
                  <a:lnTo>
                    <a:pt x="1313849" y="25414"/>
                  </a:lnTo>
                  <a:lnTo>
                    <a:pt x="1318211" y="28591"/>
                  </a:lnTo>
                  <a:lnTo>
                    <a:pt x="1322574" y="32561"/>
                  </a:lnTo>
                  <a:lnTo>
                    <a:pt x="1329316" y="34547"/>
                  </a:lnTo>
                  <a:lnTo>
                    <a:pt x="1335265" y="37326"/>
                  </a:lnTo>
                  <a:lnTo>
                    <a:pt x="1341214" y="40503"/>
                  </a:lnTo>
                  <a:lnTo>
                    <a:pt x="1347163" y="44077"/>
                  </a:lnTo>
                  <a:lnTo>
                    <a:pt x="1352319" y="48048"/>
                  </a:lnTo>
                  <a:lnTo>
                    <a:pt x="1358268" y="52019"/>
                  </a:lnTo>
                  <a:lnTo>
                    <a:pt x="1363027" y="56784"/>
                  </a:lnTo>
                  <a:lnTo>
                    <a:pt x="1367787" y="61946"/>
                  </a:lnTo>
                  <a:lnTo>
                    <a:pt x="1371356" y="57578"/>
                  </a:lnTo>
                  <a:lnTo>
                    <a:pt x="1374925" y="54004"/>
                  </a:lnTo>
                  <a:lnTo>
                    <a:pt x="1379288" y="50430"/>
                  </a:lnTo>
                  <a:lnTo>
                    <a:pt x="1383254" y="47254"/>
                  </a:lnTo>
                  <a:lnTo>
                    <a:pt x="1387617" y="44077"/>
                  </a:lnTo>
                  <a:lnTo>
                    <a:pt x="1391979" y="41297"/>
                  </a:lnTo>
                  <a:lnTo>
                    <a:pt x="1396738" y="38915"/>
                  </a:lnTo>
                  <a:lnTo>
                    <a:pt x="1401894" y="36532"/>
                  </a:lnTo>
                  <a:lnTo>
                    <a:pt x="1407050" y="34547"/>
                  </a:lnTo>
                  <a:lnTo>
                    <a:pt x="1411809" y="32561"/>
                  </a:lnTo>
                  <a:lnTo>
                    <a:pt x="1416965" y="30973"/>
                  </a:lnTo>
                  <a:lnTo>
                    <a:pt x="1422518" y="29782"/>
                  </a:lnTo>
                  <a:lnTo>
                    <a:pt x="1427673" y="28591"/>
                  </a:lnTo>
                  <a:lnTo>
                    <a:pt x="1433226" y="27796"/>
                  </a:lnTo>
                  <a:lnTo>
                    <a:pt x="1438778" y="27399"/>
                  </a:lnTo>
                  <a:lnTo>
                    <a:pt x="1444727" y="27399"/>
                  </a:lnTo>
                  <a:lnTo>
                    <a:pt x="1450280" y="27399"/>
                  </a:lnTo>
                  <a:lnTo>
                    <a:pt x="1455436" y="27796"/>
                  </a:lnTo>
                  <a:lnTo>
                    <a:pt x="1460591" y="28591"/>
                  </a:lnTo>
                  <a:lnTo>
                    <a:pt x="1465747" y="29385"/>
                  </a:lnTo>
                  <a:lnTo>
                    <a:pt x="1470506" y="30576"/>
                  </a:lnTo>
                  <a:lnTo>
                    <a:pt x="1475662" y="31767"/>
                  </a:lnTo>
                  <a:lnTo>
                    <a:pt x="1480421" y="33356"/>
                  </a:lnTo>
                  <a:lnTo>
                    <a:pt x="1485181" y="35341"/>
                  </a:lnTo>
                  <a:lnTo>
                    <a:pt x="1489543" y="37326"/>
                  </a:lnTo>
                  <a:lnTo>
                    <a:pt x="1494303" y="39709"/>
                  </a:lnTo>
                  <a:lnTo>
                    <a:pt x="1498665" y="42092"/>
                  </a:lnTo>
                  <a:lnTo>
                    <a:pt x="1503028" y="44871"/>
                  </a:lnTo>
                  <a:lnTo>
                    <a:pt x="1510960" y="50828"/>
                  </a:lnTo>
                  <a:lnTo>
                    <a:pt x="1518099" y="57578"/>
                  </a:lnTo>
                  <a:lnTo>
                    <a:pt x="1524841" y="65123"/>
                  </a:lnTo>
                  <a:lnTo>
                    <a:pt x="1530790" y="73064"/>
                  </a:lnTo>
                  <a:lnTo>
                    <a:pt x="1533170" y="77432"/>
                  </a:lnTo>
                  <a:lnTo>
                    <a:pt x="1535946" y="81403"/>
                  </a:lnTo>
                  <a:lnTo>
                    <a:pt x="1538325" y="86168"/>
                  </a:lnTo>
                  <a:lnTo>
                    <a:pt x="1540705" y="90536"/>
                  </a:lnTo>
                  <a:lnTo>
                    <a:pt x="1542291" y="95301"/>
                  </a:lnTo>
                  <a:lnTo>
                    <a:pt x="1543878" y="100067"/>
                  </a:lnTo>
                  <a:lnTo>
                    <a:pt x="1545464" y="105229"/>
                  </a:lnTo>
                  <a:lnTo>
                    <a:pt x="1546654" y="110391"/>
                  </a:lnTo>
                  <a:lnTo>
                    <a:pt x="1547447" y="115553"/>
                  </a:lnTo>
                  <a:lnTo>
                    <a:pt x="1548240" y="120715"/>
                  </a:lnTo>
                  <a:lnTo>
                    <a:pt x="1548637" y="125877"/>
                  </a:lnTo>
                  <a:lnTo>
                    <a:pt x="1548637" y="131039"/>
                  </a:lnTo>
                  <a:lnTo>
                    <a:pt x="1548240" y="140173"/>
                  </a:lnTo>
                  <a:lnTo>
                    <a:pt x="1547051" y="148908"/>
                  </a:lnTo>
                  <a:lnTo>
                    <a:pt x="1552206" y="152879"/>
                  </a:lnTo>
                  <a:lnTo>
                    <a:pt x="1556966" y="156850"/>
                  </a:lnTo>
                  <a:lnTo>
                    <a:pt x="1561328" y="161218"/>
                  </a:lnTo>
                  <a:lnTo>
                    <a:pt x="1565691" y="165586"/>
                  </a:lnTo>
                  <a:lnTo>
                    <a:pt x="1569657" y="170351"/>
                  </a:lnTo>
                  <a:lnTo>
                    <a:pt x="1573226" y="175116"/>
                  </a:lnTo>
                  <a:lnTo>
                    <a:pt x="1576796" y="180279"/>
                  </a:lnTo>
                  <a:lnTo>
                    <a:pt x="1579572" y="185441"/>
                  </a:lnTo>
                  <a:lnTo>
                    <a:pt x="1582348" y="191000"/>
                  </a:lnTo>
                  <a:lnTo>
                    <a:pt x="1585521" y="197353"/>
                  </a:lnTo>
                  <a:lnTo>
                    <a:pt x="1587504" y="203310"/>
                  </a:lnTo>
                  <a:lnTo>
                    <a:pt x="1589090" y="209266"/>
                  </a:lnTo>
                  <a:lnTo>
                    <a:pt x="1590677" y="215619"/>
                  </a:lnTo>
                  <a:lnTo>
                    <a:pt x="1591470" y="221973"/>
                  </a:lnTo>
                  <a:lnTo>
                    <a:pt x="1592263" y="228326"/>
                  </a:lnTo>
                  <a:lnTo>
                    <a:pt x="1592263" y="235077"/>
                  </a:lnTo>
                  <a:lnTo>
                    <a:pt x="1592263" y="239842"/>
                  </a:lnTo>
                  <a:lnTo>
                    <a:pt x="1591867" y="245401"/>
                  </a:lnTo>
                  <a:lnTo>
                    <a:pt x="1590677" y="254931"/>
                  </a:lnTo>
                  <a:lnTo>
                    <a:pt x="1588297" y="264461"/>
                  </a:lnTo>
                  <a:lnTo>
                    <a:pt x="1585124" y="273197"/>
                  </a:lnTo>
                  <a:lnTo>
                    <a:pt x="1580762" y="281933"/>
                  </a:lnTo>
                  <a:lnTo>
                    <a:pt x="1576399" y="290272"/>
                  </a:lnTo>
                  <a:lnTo>
                    <a:pt x="1570847" y="298214"/>
                  </a:lnTo>
                  <a:lnTo>
                    <a:pt x="1564898" y="305362"/>
                  </a:lnTo>
                  <a:lnTo>
                    <a:pt x="1558552" y="311715"/>
                  </a:lnTo>
                  <a:lnTo>
                    <a:pt x="1551017" y="317671"/>
                  </a:lnTo>
                  <a:lnTo>
                    <a:pt x="1543481" y="323231"/>
                  </a:lnTo>
                  <a:lnTo>
                    <a:pt x="1534756" y="327599"/>
                  </a:lnTo>
                  <a:lnTo>
                    <a:pt x="1526427" y="331569"/>
                  </a:lnTo>
                  <a:lnTo>
                    <a:pt x="1517305" y="335143"/>
                  </a:lnTo>
                  <a:lnTo>
                    <a:pt x="1507787" y="337129"/>
                  </a:lnTo>
                  <a:lnTo>
                    <a:pt x="1498269" y="338717"/>
                  </a:lnTo>
                  <a:lnTo>
                    <a:pt x="1498269" y="339114"/>
                  </a:lnTo>
                  <a:lnTo>
                    <a:pt x="1498269" y="344276"/>
                  </a:lnTo>
                  <a:lnTo>
                    <a:pt x="1497872" y="349836"/>
                  </a:lnTo>
                  <a:lnTo>
                    <a:pt x="1497079" y="354998"/>
                  </a:lnTo>
                  <a:lnTo>
                    <a:pt x="1496286" y="359763"/>
                  </a:lnTo>
                  <a:lnTo>
                    <a:pt x="1495096" y="364925"/>
                  </a:lnTo>
                  <a:lnTo>
                    <a:pt x="1493509" y="369690"/>
                  </a:lnTo>
                  <a:lnTo>
                    <a:pt x="1491526" y="374455"/>
                  </a:lnTo>
                  <a:lnTo>
                    <a:pt x="1489940" y="379220"/>
                  </a:lnTo>
                  <a:lnTo>
                    <a:pt x="1487560" y="384382"/>
                  </a:lnTo>
                  <a:lnTo>
                    <a:pt x="1485577" y="388750"/>
                  </a:lnTo>
                  <a:lnTo>
                    <a:pt x="1482801" y="393118"/>
                  </a:lnTo>
                  <a:lnTo>
                    <a:pt x="1480421" y="397089"/>
                  </a:lnTo>
                  <a:lnTo>
                    <a:pt x="1474472" y="405031"/>
                  </a:lnTo>
                  <a:lnTo>
                    <a:pt x="1467730" y="412576"/>
                  </a:lnTo>
                  <a:lnTo>
                    <a:pt x="1460195" y="418929"/>
                  </a:lnTo>
                  <a:lnTo>
                    <a:pt x="1452263" y="424885"/>
                  </a:lnTo>
                  <a:lnTo>
                    <a:pt x="1448297" y="428062"/>
                  </a:lnTo>
                  <a:lnTo>
                    <a:pt x="1443537" y="430445"/>
                  </a:lnTo>
                  <a:lnTo>
                    <a:pt x="1439175" y="432827"/>
                  </a:lnTo>
                  <a:lnTo>
                    <a:pt x="1434416" y="434813"/>
                  </a:lnTo>
                  <a:lnTo>
                    <a:pt x="1430053" y="436798"/>
                  </a:lnTo>
                  <a:lnTo>
                    <a:pt x="1425294" y="438386"/>
                  </a:lnTo>
                  <a:lnTo>
                    <a:pt x="1420138" y="439578"/>
                  </a:lnTo>
                  <a:lnTo>
                    <a:pt x="1415379" y="440769"/>
                  </a:lnTo>
                  <a:lnTo>
                    <a:pt x="1410223" y="441960"/>
                  </a:lnTo>
                  <a:lnTo>
                    <a:pt x="1405067" y="442357"/>
                  </a:lnTo>
                  <a:lnTo>
                    <a:pt x="1399515" y="442754"/>
                  </a:lnTo>
                  <a:lnTo>
                    <a:pt x="1393962" y="442754"/>
                  </a:lnTo>
                  <a:lnTo>
                    <a:pt x="1388806" y="442754"/>
                  </a:lnTo>
                  <a:lnTo>
                    <a:pt x="1384047" y="442357"/>
                  </a:lnTo>
                  <a:lnTo>
                    <a:pt x="1378891" y="441960"/>
                  </a:lnTo>
                  <a:lnTo>
                    <a:pt x="1374132" y="441166"/>
                  </a:lnTo>
                  <a:lnTo>
                    <a:pt x="1369373" y="439975"/>
                  </a:lnTo>
                  <a:lnTo>
                    <a:pt x="1364614" y="438783"/>
                  </a:lnTo>
                  <a:lnTo>
                    <a:pt x="1355492" y="435210"/>
                  </a:lnTo>
                  <a:lnTo>
                    <a:pt x="1346370" y="431239"/>
                  </a:lnTo>
                  <a:lnTo>
                    <a:pt x="1338041" y="426077"/>
                  </a:lnTo>
                  <a:lnTo>
                    <a:pt x="1330109" y="420517"/>
                  </a:lnTo>
                  <a:lnTo>
                    <a:pt x="1322970" y="414164"/>
                  </a:lnTo>
                  <a:lnTo>
                    <a:pt x="1318608" y="416546"/>
                  </a:lnTo>
                  <a:lnTo>
                    <a:pt x="1313849" y="418929"/>
                  </a:lnTo>
                  <a:lnTo>
                    <a:pt x="1303934" y="422503"/>
                  </a:lnTo>
                  <a:lnTo>
                    <a:pt x="1303140" y="429253"/>
                  </a:lnTo>
                  <a:lnTo>
                    <a:pt x="1301951" y="435210"/>
                  </a:lnTo>
                  <a:lnTo>
                    <a:pt x="1300364" y="441166"/>
                  </a:lnTo>
                  <a:lnTo>
                    <a:pt x="1298778" y="447122"/>
                  </a:lnTo>
                  <a:lnTo>
                    <a:pt x="1296795" y="453079"/>
                  </a:lnTo>
                  <a:lnTo>
                    <a:pt x="1294812" y="459035"/>
                  </a:lnTo>
                  <a:lnTo>
                    <a:pt x="1292432" y="464594"/>
                  </a:lnTo>
                  <a:lnTo>
                    <a:pt x="1289656" y="469756"/>
                  </a:lnTo>
                  <a:lnTo>
                    <a:pt x="1286483" y="475713"/>
                  </a:lnTo>
                  <a:lnTo>
                    <a:pt x="1283707" y="480875"/>
                  </a:lnTo>
                  <a:lnTo>
                    <a:pt x="1280137" y="485640"/>
                  </a:lnTo>
                  <a:lnTo>
                    <a:pt x="1276568" y="490405"/>
                  </a:lnTo>
                  <a:lnTo>
                    <a:pt x="1272602" y="495170"/>
                  </a:lnTo>
                  <a:lnTo>
                    <a:pt x="1268636" y="499935"/>
                  </a:lnTo>
                  <a:lnTo>
                    <a:pt x="1264670" y="503906"/>
                  </a:lnTo>
                  <a:lnTo>
                    <a:pt x="1259911" y="508274"/>
                  </a:lnTo>
                  <a:lnTo>
                    <a:pt x="1255152" y="512245"/>
                  </a:lnTo>
                  <a:lnTo>
                    <a:pt x="1250392" y="515819"/>
                  </a:lnTo>
                  <a:lnTo>
                    <a:pt x="1245633" y="519790"/>
                  </a:lnTo>
                  <a:lnTo>
                    <a:pt x="1240477" y="522966"/>
                  </a:lnTo>
                  <a:lnTo>
                    <a:pt x="1235321" y="526143"/>
                  </a:lnTo>
                  <a:lnTo>
                    <a:pt x="1230166" y="528923"/>
                  </a:lnTo>
                  <a:lnTo>
                    <a:pt x="1224613" y="531702"/>
                  </a:lnTo>
                  <a:lnTo>
                    <a:pt x="1219061" y="533688"/>
                  </a:lnTo>
                  <a:lnTo>
                    <a:pt x="1212715" y="536070"/>
                  </a:lnTo>
                  <a:lnTo>
                    <a:pt x="1206766" y="537659"/>
                  </a:lnTo>
                  <a:lnTo>
                    <a:pt x="1200817" y="539247"/>
                  </a:lnTo>
                  <a:lnTo>
                    <a:pt x="1194868" y="540835"/>
                  </a:lnTo>
                  <a:lnTo>
                    <a:pt x="1188522" y="541629"/>
                  </a:lnTo>
                  <a:lnTo>
                    <a:pt x="1182573" y="542424"/>
                  </a:lnTo>
                  <a:lnTo>
                    <a:pt x="1176228" y="542821"/>
                  </a:lnTo>
                  <a:lnTo>
                    <a:pt x="1169089" y="543218"/>
                  </a:lnTo>
                  <a:lnTo>
                    <a:pt x="1161553" y="542821"/>
                  </a:lnTo>
                  <a:lnTo>
                    <a:pt x="1154018" y="542027"/>
                  </a:lnTo>
                  <a:lnTo>
                    <a:pt x="1146879" y="541232"/>
                  </a:lnTo>
                  <a:lnTo>
                    <a:pt x="1139740" y="539644"/>
                  </a:lnTo>
                  <a:lnTo>
                    <a:pt x="1134981" y="544012"/>
                  </a:lnTo>
                  <a:lnTo>
                    <a:pt x="1130222" y="548380"/>
                  </a:lnTo>
                  <a:lnTo>
                    <a:pt x="1124670" y="552748"/>
                  </a:lnTo>
                  <a:lnTo>
                    <a:pt x="1119514" y="556719"/>
                  </a:lnTo>
                  <a:lnTo>
                    <a:pt x="1114358" y="560293"/>
                  </a:lnTo>
                  <a:lnTo>
                    <a:pt x="1108805" y="563469"/>
                  </a:lnTo>
                  <a:lnTo>
                    <a:pt x="1102856" y="567440"/>
                  </a:lnTo>
                  <a:lnTo>
                    <a:pt x="1097304" y="570220"/>
                  </a:lnTo>
                  <a:lnTo>
                    <a:pt x="1091355" y="573000"/>
                  </a:lnTo>
                  <a:lnTo>
                    <a:pt x="1085009" y="575382"/>
                  </a:lnTo>
                  <a:lnTo>
                    <a:pt x="1078664" y="577765"/>
                  </a:lnTo>
                  <a:lnTo>
                    <a:pt x="1072318" y="579750"/>
                  </a:lnTo>
                  <a:lnTo>
                    <a:pt x="1065576" y="581338"/>
                  </a:lnTo>
                  <a:lnTo>
                    <a:pt x="1059230" y="582530"/>
                  </a:lnTo>
                  <a:lnTo>
                    <a:pt x="1052488" y="583721"/>
                  </a:lnTo>
                  <a:lnTo>
                    <a:pt x="1045746" y="584515"/>
                  </a:lnTo>
                  <a:lnTo>
                    <a:pt x="1045746" y="585309"/>
                  </a:lnTo>
                  <a:lnTo>
                    <a:pt x="1045349" y="592854"/>
                  </a:lnTo>
                  <a:lnTo>
                    <a:pt x="1044953" y="600399"/>
                  </a:lnTo>
                  <a:lnTo>
                    <a:pt x="1044159" y="607943"/>
                  </a:lnTo>
                  <a:lnTo>
                    <a:pt x="1042573" y="615885"/>
                  </a:lnTo>
                  <a:lnTo>
                    <a:pt x="1040987" y="623033"/>
                  </a:lnTo>
                  <a:lnTo>
                    <a:pt x="1039004" y="630180"/>
                  </a:lnTo>
                  <a:lnTo>
                    <a:pt x="1036624" y="637328"/>
                  </a:lnTo>
                  <a:lnTo>
                    <a:pt x="1033848" y="644078"/>
                  </a:lnTo>
                  <a:lnTo>
                    <a:pt x="1030675" y="650829"/>
                  </a:lnTo>
                  <a:lnTo>
                    <a:pt x="1027105" y="657579"/>
                  </a:lnTo>
                  <a:lnTo>
                    <a:pt x="1023536" y="663933"/>
                  </a:lnTo>
                  <a:lnTo>
                    <a:pt x="1019570" y="669889"/>
                  </a:lnTo>
                  <a:lnTo>
                    <a:pt x="1015604" y="675846"/>
                  </a:lnTo>
                  <a:lnTo>
                    <a:pt x="1010845" y="681405"/>
                  </a:lnTo>
                  <a:lnTo>
                    <a:pt x="1006482" y="686964"/>
                  </a:lnTo>
                  <a:lnTo>
                    <a:pt x="1001326" y="692126"/>
                  </a:lnTo>
                  <a:lnTo>
                    <a:pt x="996171" y="697288"/>
                  </a:lnTo>
                  <a:lnTo>
                    <a:pt x="990618" y="702053"/>
                  </a:lnTo>
                  <a:lnTo>
                    <a:pt x="984669" y="706819"/>
                  </a:lnTo>
                  <a:lnTo>
                    <a:pt x="978720" y="710789"/>
                  </a:lnTo>
                  <a:lnTo>
                    <a:pt x="972771" y="714760"/>
                  </a:lnTo>
                  <a:lnTo>
                    <a:pt x="966425" y="718334"/>
                  </a:lnTo>
                  <a:lnTo>
                    <a:pt x="959683" y="721908"/>
                  </a:lnTo>
                  <a:lnTo>
                    <a:pt x="953337" y="724688"/>
                  </a:lnTo>
                  <a:lnTo>
                    <a:pt x="946199" y="727467"/>
                  </a:lnTo>
                  <a:lnTo>
                    <a:pt x="939060" y="729850"/>
                  </a:lnTo>
                  <a:lnTo>
                    <a:pt x="931921" y="731835"/>
                  </a:lnTo>
                  <a:lnTo>
                    <a:pt x="924782" y="733424"/>
                  </a:lnTo>
                  <a:lnTo>
                    <a:pt x="917247" y="735012"/>
                  </a:lnTo>
                  <a:lnTo>
                    <a:pt x="909711" y="735806"/>
                  </a:lnTo>
                  <a:lnTo>
                    <a:pt x="902176" y="736600"/>
                  </a:lnTo>
                  <a:lnTo>
                    <a:pt x="893847" y="736600"/>
                  </a:lnTo>
                  <a:lnTo>
                    <a:pt x="886708" y="736600"/>
                  </a:lnTo>
                  <a:lnTo>
                    <a:pt x="879173" y="735806"/>
                  </a:lnTo>
                  <a:lnTo>
                    <a:pt x="872034" y="735012"/>
                  </a:lnTo>
                  <a:lnTo>
                    <a:pt x="864895" y="733821"/>
                  </a:lnTo>
                  <a:lnTo>
                    <a:pt x="857756" y="732232"/>
                  </a:lnTo>
                  <a:lnTo>
                    <a:pt x="851014" y="730247"/>
                  </a:lnTo>
                  <a:lnTo>
                    <a:pt x="843875" y="727864"/>
                  </a:lnTo>
                  <a:lnTo>
                    <a:pt x="837133" y="725482"/>
                  </a:lnTo>
                  <a:lnTo>
                    <a:pt x="830788" y="722702"/>
                  </a:lnTo>
                  <a:lnTo>
                    <a:pt x="824442" y="719525"/>
                  </a:lnTo>
                  <a:lnTo>
                    <a:pt x="818096" y="716349"/>
                  </a:lnTo>
                  <a:lnTo>
                    <a:pt x="812147" y="712378"/>
                  </a:lnTo>
                  <a:lnTo>
                    <a:pt x="806595" y="708407"/>
                  </a:lnTo>
                  <a:lnTo>
                    <a:pt x="800646" y="704436"/>
                  </a:lnTo>
                  <a:lnTo>
                    <a:pt x="795093" y="699671"/>
                  </a:lnTo>
                  <a:lnTo>
                    <a:pt x="789938" y="694906"/>
                  </a:lnTo>
                  <a:lnTo>
                    <a:pt x="781609" y="699274"/>
                  </a:lnTo>
                  <a:lnTo>
                    <a:pt x="772884" y="703642"/>
                  </a:lnTo>
                  <a:lnTo>
                    <a:pt x="763762" y="707216"/>
                  </a:lnTo>
                  <a:lnTo>
                    <a:pt x="754243" y="710392"/>
                  </a:lnTo>
                  <a:lnTo>
                    <a:pt x="744725" y="712378"/>
                  </a:lnTo>
                  <a:lnTo>
                    <a:pt x="734810" y="713966"/>
                  </a:lnTo>
                  <a:lnTo>
                    <a:pt x="724895" y="715157"/>
                  </a:lnTo>
                  <a:lnTo>
                    <a:pt x="714583" y="715555"/>
                  </a:lnTo>
                  <a:lnTo>
                    <a:pt x="707048" y="715555"/>
                  </a:lnTo>
                  <a:lnTo>
                    <a:pt x="699909" y="714760"/>
                  </a:lnTo>
                  <a:lnTo>
                    <a:pt x="693167" y="713966"/>
                  </a:lnTo>
                  <a:lnTo>
                    <a:pt x="686028" y="712775"/>
                  </a:lnTo>
                  <a:lnTo>
                    <a:pt x="679286" y="711584"/>
                  </a:lnTo>
                  <a:lnTo>
                    <a:pt x="672940" y="709598"/>
                  </a:lnTo>
                  <a:lnTo>
                    <a:pt x="666198" y="707613"/>
                  </a:lnTo>
                  <a:lnTo>
                    <a:pt x="659455" y="705230"/>
                  </a:lnTo>
                  <a:lnTo>
                    <a:pt x="653110" y="702451"/>
                  </a:lnTo>
                  <a:lnTo>
                    <a:pt x="647161" y="699671"/>
                  </a:lnTo>
                  <a:lnTo>
                    <a:pt x="641212" y="696494"/>
                  </a:lnTo>
                  <a:lnTo>
                    <a:pt x="635659" y="692920"/>
                  </a:lnTo>
                  <a:lnTo>
                    <a:pt x="629710" y="689347"/>
                  </a:lnTo>
                  <a:lnTo>
                    <a:pt x="624555" y="685376"/>
                  </a:lnTo>
                  <a:lnTo>
                    <a:pt x="618606" y="681405"/>
                  </a:lnTo>
                  <a:lnTo>
                    <a:pt x="613846" y="677037"/>
                  </a:lnTo>
                  <a:lnTo>
                    <a:pt x="608690" y="672669"/>
                  </a:lnTo>
                  <a:lnTo>
                    <a:pt x="604328" y="667904"/>
                  </a:lnTo>
                  <a:lnTo>
                    <a:pt x="599569" y="662742"/>
                  </a:lnTo>
                  <a:lnTo>
                    <a:pt x="595603" y="657579"/>
                  </a:lnTo>
                  <a:lnTo>
                    <a:pt x="591637" y="652020"/>
                  </a:lnTo>
                  <a:lnTo>
                    <a:pt x="587671" y="646461"/>
                  </a:lnTo>
                  <a:lnTo>
                    <a:pt x="584101" y="640902"/>
                  </a:lnTo>
                  <a:lnTo>
                    <a:pt x="580928" y="634945"/>
                  </a:lnTo>
                  <a:lnTo>
                    <a:pt x="577756" y="628989"/>
                  </a:lnTo>
                  <a:lnTo>
                    <a:pt x="574979" y="622636"/>
                  </a:lnTo>
                  <a:lnTo>
                    <a:pt x="572203" y="616282"/>
                  </a:lnTo>
                  <a:lnTo>
                    <a:pt x="570220" y="609532"/>
                  </a:lnTo>
                  <a:lnTo>
                    <a:pt x="568237" y="603178"/>
                  </a:lnTo>
                  <a:lnTo>
                    <a:pt x="566651" y="596428"/>
                  </a:lnTo>
                  <a:lnTo>
                    <a:pt x="565064" y="589677"/>
                  </a:lnTo>
                  <a:lnTo>
                    <a:pt x="564271" y="582530"/>
                  </a:lnTo>
                  <a:lnTo>
                    <a:pt x="557529" y="581338"/>
                  </a:lnTo>
                  <a:lnTo>
                    <a:pt x="551183" y="579750"/>
                  </a:lnTo>
                  <a:lnTo>
                    <a:pt x="544838" y="577765"/>
                  </a:lnTo>
                  <a:lnTo>
                    <a:pt x="538889" y="575779"/>
                  </a:lnTo>
                  <a:lnTo>
                    <a:pt x="532543" y="573397"/>
                  </a:lnTo>
                  <a:lnTo>
                    <a:pt x="526197" y="570617"/>
                  </a:lnTo>
                  <a:lnTo>
                    <a:pt x="520645" y="567837"/>
                  </a:lnTo>
                  <a:lnTo>
                    <a:pt x="514696" y="564264"/>
                  </a:lnTo>
                  <a:lnTo>
                    <a:pt x="509143" y="561087"/>
                  </a:lnTo>
                  <a:lnTo>
                    <a:pt x="503988" y="557513"/>
                  </a:lnTo>
                  <a:lnTo>
                    <a:pt x="498832" y="553542"/>
                  </a:lnTo>
                  <a:lnTo>
                    <a:pt x="493676" y="549571"/>
                  </a:lnTo>
                  <a:lnTo>
                    <a:pt x="488917" y="545203"/>
                  </a:lnTo>
                  <a:lnTo>
                    <a:pt x="484157" y="540835"/>
                  </a:lnTo>
                  <a:lnTo>
                    <a:pt x="479398" y="536070"/>
                  </a:lnTo>
                  <a:lnTo>
                    <a:pt x="475036" y="531305"/>
                  </a:lnTo>
                  <a:lnTo>
                    <a:pt x="471070" y="526540"/>
                  </a:lnTo>
                  <a:lnTo>
                    <a:pt x="467500" y="521378"/>
                  </a:lnTo>
                  <a:lnTo>
                    <a:pt x="463534" y="515422"/>
                  </a:lnTo>
                  <a:lnTo>
                    <a:pt x="460361" y="509862"/>
                  </a:lnTo>
                  <a:lnTo>
                    <a:pt x="457189" y="504303"/>
                  </a:lnTo>
                  <a:lnTo>
                    <a:pt x="454412" y="498744"/>
                  </a:lnTo>
                  <a:lnTo>
                    <a:pt x="451636" y="492788"/>
                  </a:lnTo>
                  <a:lnTo>
                    <a:pt x="449257" y="486434"/>
                  </a:lnTo>
                  <a:lnTo>
                    <a:pt x="446877" y="480478"/>
                  </a:lnTo>
                  <a:lnTo>
                    <a:pt x="444894" y="474124"/>
                  </a:lnTo>
                  <a:lnTo>
                    <a:pt x="443307" y="467374"/>
                  </a:lnTo>
                  <a:lnTo>
                    <a:pt x="442118" y="460623"/>
                  </a:lnTo>
                  <a:lnTo>
                    <a:pt x="440928" y="454270"/>
                  </a:lnTo>
                  <a:lnTo>
                    <a:pt x="440135" y="447519"/>
                  </a:lnTo>
                  <a:lnTo>
                    <a:pt x="439738" y="440372"/>
                  </a:lnTo>
                  <a:lnTo>
                    <a:pt x="439738" y="433621"/>
                  </a:lnTo>
                  <a:lnTo>
                    <a:pt x="439738" y="425679"/>
                  </a:lnTo>
                  <a:lnTo>
                    <a:pt x="440531" y="417738"/>
                  </a:lnTo>
                  <a:lnTo>
                    <a:pt x="441324" y="410193"/>
                  </a:lnTo>
                  <a:lnTo>
                    <a:pt x="442911" y="403045"/>
                  </a:lnTo>
                  <a:lnTo>
                    <a:pt x="444497" y="395898"/>
                  </a:lnTo>
                  <a:lnTo>
                    <a:pt x="446480" y="388750"/>
                  </a:lnTo>
                  <a:lnTo>
                    <a:pt x="448860" y="381603"/>
                  </a:lnTo>
                  <a:lnTo>
                    <a:pt x="451636" y="374455"/>
                  </a:lnTo>
                  <a:lnTo>
                    <a:pt x="454412" y="367705"/>
                  </a:lnTo>
                  <a:lnTo>
                    <a:pt x="457982" y="361351"/>
                  </a:lnTo>
                  <a:lnTo>
                    <a:pt x="461551" y="354998"/>
                  </a:lnTo>
                  <a:lnTo>
                    <a:pt x="465517" y="349041"/>
                  </a:lnTo>
                  <a:lnTo>
                    <a:pt x="469483" y="343085"/>
                  </a:lnTo>
                  <a:lnTo>
                    <a:pt x="473846" y="337129"/>
                  </a:lnTo>
                  <a:lnTo>
                    <a:pt x="478605" y="331569"/>
                  </a:lnTo>
                  <a:lnTo>
                    <a:pt x="484157" y="326010"/>
                  </a:lnTo>
                  <a:lnTo>
                    <a:pt x="489313" y="321245"/>
                  </a:lnTo>
                  <a:lnTo>
                    <a:pt x="494866" y="316480"/>
                  </a:lnTo>
                  <a:lnTo>
                    <a:pt x="500418" y="312112"/>
                  </a:lnTo>
                  <a:lnTo>
                    <a:pt x="506367" y="307744"/>
                  </a:lnTo>
                  <a:lnTo>
                    <a:pt x="512316" y="303773"/>
                  </a:lnTo>
                  <a:lnTo>
                    <a:pt x="518662" y="300199"/>
                  </a:lnTo>
                  <a:lnTo>
                    <a:pt x="525007" y="297023"/>
                  </a:lnTo>
                  <a:lnTo>
                    <a:pt x="532146" y="293846"/>
                  </a:lnTo>
                  <a:lnTo>
                    <a:pt x="538889" y="291463"/>
                  </a:lnTo>
                  <a:lnTo>
                    <a:pt x="546027" y="289081"/>
                  </a:lnTo>
                  <a:lnTo>
                    <a:pt x="553166" y="286698"/>
                  </a:lnTo>
                  <a:lnTo>
                    <a:pt x="560305" y="284713"/>
                  </a:lnTo>
                  <a:lnTo>
                    <a:pt x="567840" y="283522"/>
                  </a:lnTo>
                  <a:lnTo>
                    <a:pt x="575773" y="282727"/>
                  </a:lnTo>
                  <a:lnTo>
                    <a:pt x="583308" y="281933"/>
                  </a:lnTo>
                  <a:lnTo>
                    <a:pt x="590843" y="281933"/>
                  </a:lnTo>
                  <a:lnTo>
                    <a:pt x="591240" y="281933"/>
                  </a:lnTo>
                  <a:lnTo>
                    <a:pt x="591637" y="273992"/>
                  </a:lnTo>
                  <a:lnTo>
                    <a:pt x="592033" y="266447"/>
                  </a:lnTo>
                  <a:lnTo>
                    <a:pt x="593223" y="258902"/>
                  </a:lnTo>
                  <a:lnTo>
                    <a:pt x="594413" y="251357"/>
                  </a:lnTo>
                  <a:lnTo>
                    <a:pt x="595999" y="244210"/>
                  </a:lnTo>
                  <a:lnTo>
                    <a:pt x="598379" y="236665"/>
                  </a:lnTo>
                  <a:lnTo>
                    <a:pt x="600362" y="229915"/>
                  </a:lnTo>
                  <a:lnTo>
                    <a:pt x="603138" y="222767"/>
                  </a:lnTo>
                  <a:lnTo>
                    <a:pt x="606311" y="216414"/>
                  </a:lnTo>
                  <a:lnTo>
                    <a:pt x="609484" y="209663"/>
                  </a:lnTo>
                  <a:lnTo>
                    <a:pt x="613053" y="203310"/>
                  </a:lnTo>
                  <a:lnTo>
                    <a:pt x="617019" y="197353"/>
                  </a:lnTo>
                  <a:lnTo>
                    <a:pt x="621778" y="191000"/>
                  </a:lnTo>
                  <a:lnTo>
                    <a:pt x="626141" y="185441"/>
                  </a:lnTo>
                  <a:lnTo>
                    <a:pt x="630900" y="179881"/>
                  </a:lnTo>
                  <a:lnTo>
                    <a:pt x="635659" y="174719"/>
                  </a:lnTo>
                  <a:lnTo>
                    <a:pt x="640815" y="169557"/>
                  </a:lnTo>
                  <a:lnTo>
                    <a:pt x="646368" y="165189"/>
                  </a:lnTo>
                  <a:lnTo>
                    <a:pt x="652317" y="160424"/>
                  </a:lnTo>
                  <a:lnTo>
                    <a:pt x="657869" y="156453"/>
                  </a:lnTo>
                  <a:lnTo>
                    <a:pt x="664215" y="152482"/>
                  </a:lnTo>
                  <a:lnTo>
                    <a:pt x="670957" y="148511"/>
                  </a:lnTo>
                  <a:lnTo>
                    <a:pt x="677303" y="144938"/>
                  </a:lnTo>
                  <a:lnTo>
                    <a:pt x="684045" y="142158"/>
                  </a:lnTo>
                  <a:lnTo>
                    <a:pt x="690787" y="139378"/>
                  </a:lnTo>
                  <a:lnTo>
                    <a:pt x="697529" y="136996"/>
                  </a:lnTo>
                  <a:lnTo>
                    <a:pt x="704668" y="135010"/>
                  </a:lnTo>
                  <a:lnTo>
                    <a:pt x="712600" y="133422"/>
                  </a:lnTo>
                  <a:lnTo>
                    <a:pt x="719739" y="132231"/>
                  </a:lnTo>
                  <a:lnTo>
                    <a:pt x="727274" y="131039"/>
                  </a:lnTo>
                  <a:lnTo>
                    <a:pt x="734810" y="130642"/>
                  </a:lnTo>
                  <a:lnTo>
                    <a:pt x="742742" y="130245"/>
                  </a:lnTo>
                  <a:lnTo>
                    <a:pt x="754243" y="130642"/>
                  </a:lnTo>
                  <a:lnTo>
                    <a:pt x="765745" y="132231"/>
                  </a:lnTo>
                  <a:lnTo>
                    <a:pt x="776850" y="134216"/>
                  </a:lnTo>
                  <a:lnTo>
                    <a:pt x="787558" y="136996"/>
                  </a:lnTo>
                  <a:lnTo>
                    <a:pt x="797870" y="140967"/>
                  </a:lnTo>
                  <a:lnTo>
                    <a:pt x="808181" y="145335"/>
                  </a:lnTo>
                  <a:lnTo>
                    <a:pt x="817700" y="150100"/>
                  </a:lnTo>
                  <a:lnTo>
                    <a:pt x="826821" y="156453"/>
                  </a:lnTo>
                  <a:lnTo>
                    <a:pt x="834754" y="152085"/>
                  </a:lnTo>
                  <a:lnTo>
                    <a:pt x="843082" y="147717"/>
                  </a:lnTo>
                  <a:lnTo>
                    <a:pt x="851807" y="144143"/>
                  </a:lnTo>
                  <a:lnTo>
                    <a:pt x="860533" y="141364"/>
                  </a:lnTo>
                  <a:lnTo>
                    <a:pt x="869654" y="138981"/>
                  </a:lnTo>
                  <a:lnTo>
                    <a:pt x="878776" y="137393"/>
                  </a:lnTo>
                  <a:lnTo>
                    <a:pt x="887898" y="136202"/>
                  </a:lnTo>
                  <a:lnTo>
                    <a:pt x="898210" y="135805"/>
                  </a:lnTo>
                  <a:lnTo>
                    <a:pt x="898606" y="135805"/>
                  </a:lnTo>
                  <a:lnTo>
                    <a:pt x="898606" y="129054"/>
                  </a:lnTo>
                  <a:lnTo>
                    <a:pt x="899003" y="122304"/>
                  </a:lnTo>
                  <a:lnTo>
                    <a:pt x="900193" y="115553"/>
                  </a:lnTo>
                  <a:lnTo>
                    <a:pt x="901383" y="108803"/>
                  </a:lnTo>
                  <a:lnTo>
                    <a:pt x="902572" y="102052"/>
                  </a:lnTo>
                  <a:lnTo>
                    <a:pt x="904555" y="95699"/>
                  </a:lnTo>
                  <a:lnTo>
                    <a:pt x="906538" y="89345"/>
                  </a:lnTo>
                  <a:lnTo>
                    <a:pt x="908918" y="82992"/>
                  </a:lnTo>
                  <a:lnTo>
                    <a:pt x="911694" y="77035"/>
                  </a:lnTo>
                  <a:lnTo>
                    <a:pt x="914867" y="71476"/>
                  </a:lnTo>
                  <a:lnTo>
                    <a:pt x="918040" y="65917"/>
                  </a:lnTo>
                  <a:lnTo>
                    <a:pt x="921213" y="60358"/>
                  </a:lnTo>
                  <a:lnTo>
                    <a:pt x="925179" y="54798"/>
                  </a:lnTo>
                  <a:lnTo>
                    <a:pt x="929145" y="49636"/>
                  </a:lnTo>
                  <a:lnTo>
                    <a:pt x="933507" y="44474"/>
                  </a:lnTo>
                  <a:lnTo>
                    <a:pt x="937870" y="40106"/>
                  </a:lnTo>
                  <a:lnTo>
                    <a:pt x="943026" y="35738"/>
                  </a:lnTo>
                  <a:lnTo>
                    <a:pt x="947785" y="31370"/>
                  </a:lnTo>
                  <a:lnTo>
                    <a:pt x="952941" y="27399"/>
                  </a:lnTo>
                  <a:lnTo>
                    <a:pt x="958097" y="23428"/>
                  </a:lnTo>
                  <a:lnTo>
                    <a:pt x="963649" y="20252"/>
                  </a:lnTo>
                  <a:lnTo>
                    <a:pt x="969202" y="16678"/>
                  </a:lnTo>
                  <a:lnTo>
                    <a:pt x="975151" y="13898"/>
                  </a:lnTo>
                  <a:lnTo>
                    <a:pt x="981100" y="10722"/>
                  </a:lnTo>
                  <a:lnTo>
                    <a:pt x="987445" y="8339"/>
                  </a:lnTo>
                  <a:lnTo>
                    <a:pt x="993791" y="6354"/>
                  </a:lnTo>
                  <a:lnTo>
                    <a:pt x="1000137" y="4368"/>
                  </a:lnTo>
                  <a:lnTo>
                    <a:pt x="1006482" y="2780"/>
                  </a:lnTo>
                  <a:lnTo>
                    <a:pt x="1013224" y="1588"/>
                  </a:lnTo>
                  <a:lnTo>
                    <a:pt x="1019967" y="794"/>
                  </a:lnTo>
                  <a:lnTo>
                    <a:pt x="1026709" y="397"/>
                  </a:lnTo>
                  <a:lnTo>
                    <a:pt x="1033848" y="0"/>
                  </a:lnTo>
                  <a:close/>
                </a:path>
              </a:pathLst>
            </a:custGeom>
            <a:solidFill>
              <a:srgbClr val="3F8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2" descr="C:\Users\00003473\Desktop\BOE_Final LogoOnly-9May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5" y="2669540"/>
            <a:ext cx="1221105" cy="8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五、功能简介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基本功能展示</a:t>
            </a:r>
          </a:p>
        </p:txBody>
      </p:sp>
      <p:sp>
        <p:nvSpPr>
          <p:cNvPr id="8" name="矩形 7"/>
          <p:cNvSpPr/>
          <p:nvPr/>
        </p:nvSpPr>
        <p:spPr>
          <a:xfrm>
            <a:off x="635" y="820420"/>
            <a:ext cx="9142095" cy="668020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方正宋黑简体" panose="02000000000000000000" charset="-122"/>
                <a:sym typeface="+mn-ea"/>
              </a:rPr>
              <a:t>技术栈：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方正宋黑简体" panose="02000000000000000000" charset="-122"/>
                <a:sym typeface="+mn-ea"/>
              </a:rPr>
              <a:t>.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方正宋黑简体" panose="02000000000000000000" charset="-122"/>
                <a:sym typeface="+mn-ea"/>
              </a:rPr>
              <a:t>net  Sqlite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方正宋黑简体" panose="02000000000000000000" charset="-122"/>
                <a:sym typeface="+mn-ea"/>
              </a:rPr>
              <a:t>html5</a:t>
            </a:r>
            <a:endParaRPr 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  <a:cs typeface="方正宋黑简体" panose="02000000000000000000" charset="-122"/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B7612A-7A2C-4EDD-BDD3-8980431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9662"/>
            <a:ext cx="1737310" cy="178198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9CCC559-0CED-4CDD-BDB9-F2EE00EAAA68}"/>
              </a:ext>
            </a:extLst>
          </p:cNvPr>
          <p:cNvSpPr/>
          <p:nvPr/>
        </p:nvSpPr>
        <p:spPr>
          <a:xfrm>
            <a:off x="611560" y="3809162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0FDEC1-3751-4587-BD99-0C4EE3050AD2}"/>
              </a:ext>
            </a:extLst>
          </p:cNvPr>
          <p:cNvSpPr/>
          <p:nvPr/>
        </p:nvSpPr>
        <p:spPr>
          <a:xfrm>
            <a:off x="256079" y="4164690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基本登录功能，采用了异步方式实现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D9C55C-ADB3-4A73-BDEC-0253B5432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1807344"/>
            <a:ext cx="2637367" cy="1754302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80B937E-BAF8-4F80-AF64-366C1DC2F690}"/>
              </a:ext>
            </a:extLst>
          </p:cNvPr>
          <p:cNvSpPr/>
          <p:nvPr/>
        </p:nvSpPr>
        <p:spPr>
          <a:xfrm>
            <a:off x="4572000" y="3809162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HomePage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CF7418C-0C3A-4386-9936-BF56FB28903E}"/>
              </a:ext>
            </a:extLst>
          </p:cNvPr>
          <p:cNvSpPr/>
          <p:nvPr/>
        </p:nvSpPr>
        <p:spPr>
          <a:xfrm>
            <a:off x="4234498" y="4170649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首页，采用了</a:t>
            </a:r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Metro Framework</a:t>
            </a:r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，尽量轻量化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79553BA-DBC1-448E-A2C7-4C220DEC78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807344"/>
            <a:ext cx="2664296" cy="1742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923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五、功能简介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基本功能展示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CCC559-0CED-4CDD-BDB9-F2EE00EAAA68}"/>
              </a:ext>
            </a:extLst>
          </p:cNvPr>
          <p:cNvSpPr/>
          <p:nvPr/>
        </p:nvSpPr>
        <p:spPr>
          <a:xfrm>
            <a:off x="683568" y="2198038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大数据平台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0FDEC1-3751-4587-BD99-0C4EE3050AD2}"/>
              </a:ext>
            </a:extLst>
          </p:cNvPr>
          <p:cNvSpPr/>
          <p:nvPr/>
        </p:nvSpPr>
        <p:spPr>
          <a:xfrm>
            <a:off x="328087" y="2414062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对工厂大量数据进行整合呈现，采用了</a:t>
            </a:r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eChart.js,</a:t>
            </a:r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</a:t>
            </a:r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框架与原生浏览器框架进行修改，支持</a:t>
            </a:r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endParaRPr lang="zh-CN" altLang="en-US" sz="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94F3D1-A606-46FD-A222-F48B605B1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5" y="755625"/>
            <a:ext cx="2402468" cy="14038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A0B0DF-2E27-458F-A9F9-0462BA7F6F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766504"/>
            <a:ext cx="2021213" cy="138204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8B81215-20D1-4AC3-BDE4-520D6705FCA4}"/>
              </a:ext>
            </a:extLst>
          </p:cNvPr>
          <p:cNvSpPr/>
          <p:nvPr/>
        </p:nvSpPr>
        <p:spPr>
          <a:xfrm>
            <a:off x="3347864" y="2198038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AOI Monitor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FA90B-B8DA-464A-A39E-8E4F8ECE1CDB}"/>
              </a:ext>
            </a:extLst>
          </p:cNvPr>
          <p:cNvSpPr/>
          <p:nvPr/>
        </p:nvSpPr>
        <p:spPr>
          <a:xfrm>
            <a:off x="3035350" y="2414062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快速调用</a:t>
            </a:r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系统中数据，辅助工程师进行基本判断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7E8798-2D83-443F-9D65-6576730A66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753392"/>
            <a:ext cx="1959748" cy="139515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F699B07-5DEC-4EBD-8913-D35AA5DAD569}"/>
              </a:ext>
            </a:extLst>
          </p:cNvPr>
          <p:cNvSpPr/>
          <p:nvPr/>
        </p:nvSpPr>
        <p:spPr>
          <a:xfrm>
            <a:off x="6147058" y="2198038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Tracing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6CA291-13FF-4BD3-AF8F-1EEED9EEEF8D}"/>
              </a:ext>
            </a:extLst>
          </p:cNvPr>
          <p:cNvSpPr/>
          <p:nvPr/>
        </p:nvSpPr>
        <p:spPr>
          <a:xfrm>
            <a:off x="5796136" y="2414062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微观不良追踪，判断不良发生工序</a:t>
            </a:r>
            <a:endParaRPr lang="en-US" altLang="zh-CN" sz="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注：并非采用图像处理方式实现，而是通过坐标点判断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8D1F5E-BCFB-43B4-A1AF-FC1AC9B6131C}"/>
              </a:ext>
            </a:extLst>
          </p:cNvPr>
          <p:cNvSpPr/>
          <p:nvPr/>
        </p:nvSpPr>
        <p:spPr>
          <a:xfrm>
            <a:off x="677218" y="4220141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Mura Monitor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8FAFD64-3FD2-4CC0-8106-C3ABC1D5C1F1}"/>
              </a:ext>
            </a:extLst>
          </p:cNvPr>
          <p:cNvSpPr/>
          <p:nvPr/>
        </p:nvSpPr>
        <p:spPr>
          <a:xfrm>
            <a:off x="321737" y="4436165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对工厂产品宏观不良进行检测（替代了厂商提供的软件）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D3CD06C-1729-49F8-8711-1B2C492113B8}"/>
              </a:ext>
            </a:extLst>
          </p:cNvPr>
          <p:cNvSpPr/>
          <p:nvPr/>
        </p:nvSpPr>
        <p:spPr>
          <a:xfrm>
            <a:off x="3354215" y="4220141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Mura Abnormal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A675627-1B36-4393-9091-049BF19C1AF4}"/>
              </a:ext>
            </a:extLst>
          </p:cNvPr>
          <p:cNvSpPr/>
          <p:nvPr/>
        </p:nvSpPr>
        <p:spPr>
          <a:xfrm>
            <a:off x="3029000" y="4436165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宏观不良异常处理（采用了</a:t>
            </a:r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技术进行通信）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FF2B87E-6F00-4129-A6D1-907FD4499211}"/>
              </a:ext>
            </a:extLst>
          </p:cNvPr>
          <p:cNvSpPr/>
          <p:nvPr/>
        </p:nvSpPr>
        <p:spPr>
          <a:xfrm>
            <a:off x="6140708" y="4220141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Mura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C6E8179-BBAF-41E5-B591-12459CECC4AC}"/>
              </a:ext>
            </a:extLst>
          </p:cNvPr>
          <p:cNvSpPr/>
          <p:nvPr/>
        </p:nvSpPr>
        <p:spPr>
          <a:xfrm>
            <a:off x="5789786" y="4436165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不良处理经验的整合，检索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219338-06E7-4862-A13D-C664462B8A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8" y="2788608"/>
            <a:ext cx="2011418" cy="13951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39E881-59D6-424D-873D-2ADF22738E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2788607"/>
            <a:ext cx="2011417" cy="13768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58F3F94-4587-4931-9429-FC167F251F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248" y="2806159"/>
            <a:ext cx="1983660" cy="14043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564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五、功能简介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基本功能展示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CCC559-0CED-4CDD-BDB9-F2EE00EAAA68}"/>
              </a:ext>
            </a:extLst>
          </p:cNvPr>
          <p:cNvSpPr/>
          <p:nvPr/>
        </p:nvSpPr>
        <p:spPr>
          <a:xfrm>
            <a:off x="683568" y="2198038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产能监控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0FDEC1-3751-4587-BD99-0C4EE3050AD2}"/>
              </a:ext>
            </a:extLst>
          </p:cNvPr>
          <p:cNvSpPr/>
          <p:nvPr/>
        </p:nvSpPr>
        <p:spPr>
          <a:xfrm>
            <a:off x="328087" y="2414062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对产线设备实时状态进行监控，可视化产能瓶颈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B81215-20D1-4AC3-BDE4-520D6705FCA4}"/>
              </a:ext>
            </a:extLst>
          </p:cNvPr>
          <p:cNvSpPr/>
          <p:nvPr/>
        </p:nvSpPr>
        <p:spPr>
          <a:xfrm>
            <a:off x="3347864" y="2198038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设备监控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FA90B-B8DA-464A-A39E-8E4F8ECE1CDB}"/>
              </a:ext>
            </a:extLst>
          </p:cNvPr>
          <p:cNvSpPr/>
          <p:nvPr/>
        </p:nvSpPr>
        <p:spPr>
          <a:xfrm>
            <a:off x="2876287" y="2414062"/>
            <a:ext cx="275166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核心功能，对设备各项参数进行智能化点检</a:t>
            </a:r>
            <a:endParaRPr lang="en-US" altLang="zh-CN" sz="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对于异常参数进行报警，并给出处理方案，实现了点检去人工化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99B07-5DEC-4EBD-8913-D35AA5DAD569}"/>
              </a:ext>
            </a:extLst>
          </p:cNvPr>
          <p:cNvSpPr/>
          <p:nvPr/>
        </p:nvSpPr>
        <p:spPr>
          <a:xfrm>
            <a:off x="6041365" y="2193676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品质监控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6CA291-13FF-4BD3-AF8F-1EEED9EEEF8D}"/>
              </a:ext>
            </a:extLst>
          </p:cNvPr>
          <p:cNvSpPr/>
          <p:nvPr/>
        </p:nvSpPr>
        <p:spPr>
          <a:xfrm>
            <a:off x="5789786" y="2427734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产品品质监控，并自动判断设备别差异，不良点位</a:t>
            </a:r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endParaRPr lang="zh-CN" altLang="en-US" sz="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8D1F5E-BCFB-43B4-A1AF-FC1AC9B6131C}"/>
              </a:ext>
            </a:extLst>
          </p:cNvPr>
          <p:cNvSpPr/>
          <p:nvPr/>
        </p:nvSpPr>
        <p:spPr>
          <a:xfrm>
            <a:off x="2191177" y="4220141"/>
            <a:ext cx="173731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关键尺寸监控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8FAFD64-3FD2-4CC0-8106-C3ABC1D5C1F1}"/>
              </a:ext>
            </a:extLst>
          </p:cNvPr>
          <p:cNvSpPr/>
          <p:nvPr/>
        </p:nvSpPr>
        <p:spPr>
          <a:xfrm>
            <a:off x="1835696" y="4436165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对产品关键尺寸进行实时监控，实现了检测设备</a:t>
            </a:r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Auto</a:t>
            </a:r>
            <a:endParaRPr lang="zh-CN" altLang="en-US" sz="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9FC670-DE29-4DE2-9846-A781DE3F02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23" y="761127"/>
            <a:ext cx="2211932" cy="13861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EA511B-02A6-4D63-99B6-A85C4F1E92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52" y="761127"/>
            <a:ext cx="2211933" cy="13923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8BADA8-2BAC-4D63-BBC6-50FB9025A1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695" y="761126"/>
            <a:ext cx="2127621" cy="1436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334E27-67ED-4431-8200-FC31287613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60" y="2722693"/>
            <a:ext cx="2410227" cy="14120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1191E5-9F1F-4181-89C5-FF384E28F4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00" y="2723065"/>
            <a:ext cx="2410227" cy="14192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97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1851670"/>
            <a:ext cx="9144000" cy="1584176"/>
          </a:xfrm>
          <a:prstGeom prst="rect">
            <a:avLst/>
          </a:prstGeom>
          <a:solidFill>
            <a:schemeClr val="bg1">
              <a:lumMod val="75000"/>
              <a:alpha val="1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077577"/>
            <a:ext cx="9144000" cy="90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000" dirty="0">
                <a:ln w="10160">
                  <a:solidFill>
                    <a:sysClr val="windowText" lastClr="000000"/>
                  </a:solidFill>
                  <a:prstDash val="solid"/>
                </a:ln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砥砺前行，攀登智造之巅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705833543"/>
              </p:ext>
            </p:extLst>
          </p:nvPr>
        </p:nvGraphicFramePr>
        <p:xfrm>
          <a:off x="1835695" y="1005576"/>
          <a:ext cx="5328593" cy="3186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标题 3"/>
          <p:cNvSpPr txBox="1"/>
          <p:nvPr/>
        </p:nvSpPr>
        <p:spPr>
          <a:xfrm>
            <a:off x="395537" y="249493"/>
            <a:ext cx="493694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b="1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8295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7"/>
    </mc:Choice>
    <mc:Fallback xmlns="">
      <p:transition spd="slow" advTm="342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一、实施背景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48055" y="1951355"/>
            <a:ext cx="1506855" cy="2369185"/>
            <a:chOff x="1082" y="3061"/>
            <a:chExt cx="2373" cy="3731"/>
          </a:xfrm>
        </p:grpSpPr>
        <p:sp>
          <p:nvSpPr>
            <p:cNvPr id="142" name="任意多边形 141"/>
            <p:cNvSpPr/>
            <p:nvPr>
              <p:custDataLst>
                <p:tags r:id="rId8"/>
              </p:custDataLst>
            </p:nvPr>
          </p:nvSpPr>
          <p:spPr>
            <a:xfrm>
              <a:off x="1082" y="3659"/>
              <a:ext cx="2373" cy="3133"/>
            </a:xfrm>
            <a:custGeom>
              <a:avLst/>
              <a:gdLst>
                <a:gd name="connsiteX0" fmla="*/ 0 w 1193800"/>
                <a:gd name="connsiteY0" fmla="*/ 0 h 1778000"/>
                <a:gd name="connsiteX1" fmla="*/ 158750 w 1193800"/>
                <a:gd name="connsiteY1" fmla="*/ 0 h 1778000"/>
                <a:gd name="connsiteX2" fmla="*/ 596900 w 1193800"/>
                <a:gd name="connsiteY2" fmla="*/ 438150 h 1778000"/>
                <a:gd name="connsiteX3" fmla="*/ 1035050 w 1193800"/>
                <a:gd name="connsiteY3" fmla="*/ 0 h 1778000"/>
                <a:gd name="connsiteX4" fmla="*/ 1193800 w 1193800"/>
                <a:gd name="connsiteY4" fmla="*/ 0 h 1778000"/>
                <a:gd name="connsiteX5" fmla="*/ 1193800 w 1193800"/>
                <a:gd name="connsiteY5" fmla="*/ 1778000 h 1778000"/>
                <a:gd name="connsiteX6" fmla="*/ 0 w 1193800"/>
                <a:gd name="connsiteY6" fmla="*/ 17780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3800" h="1778000">
                  <a:moveTo>
                    <a:pt x="0" y="0"/>
                  </a:moveTo>
                  <a:lnTo>
                    <a:pt x="158750" y="0"/>
                  </a:lnTo>
                  <a:cubicBezTo>
                    <a:pt x="158750" y="241984"/>
                    <a:pt x="354916" y="438150"/>
                    <a:pt x="596900" y="438150"/>
                  </a:cubicBezTo>
                  <a:cubicBezTo>
                    <a:pt x="838884" y="438150"/>
                    <a:pt x="1035050" y="241984"/>
                    <a:pt x="1035050" y="0"/>
                  </a:cubicBezTo>
                  <a:lnTo>
                    <a:pt x="1193800" y="0"/>
                  </a:lnTo>
                  <a:lnTo>
                    <a:pt x="1193800" y="1778000"/>
                  </a:lnTo>
                  <a:lnTo>
                    <a:pt x="0" y="177800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7000" tIns="351000" rIns="27000" rtlCol="0" anchor="ctr">
              <a:norm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</a:rPr>
                <a:t>监控依赖个人责任心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</a:rPr>
                <a:t>数据可视化程度低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隶变_GBK" panose="02000000000000000000" charset="-122"/>
              </a:endParaRP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</a:rPr>
                <a:t>↕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隶变_GBK" panose="02000000000000000000" charset="-122"/>
              </a:endParaRP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</a:rPr>
                <a:t>人力成本越来越高</a:t>
              </a:r>
              <a:endParaRPr 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隶变_GBK" panose="02000000000000000000" charset="-122"/>
              </a:endParaRPr>
            </a:p>
          </p:txBody>
        </p:sp>
        <p:sp>
          <p:nvSpPr>
            <p:cNvPr id="143" name="椭圆 142"/>
            <p:cNvSpPr/>
            <p:nvPr>
              <p:custDataLst>
                <p:tags r:id="rId9"/>
              </p:custDataLst>
            </p:nvPr>
          </p:nvSpPr>
          <p:spPr>
            <a:xfrm>
              <a:off x="1665" y="3061"/>
              <a:ext cx="1197" cy="1197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 latinLnBrk="0">
                <a:lnSpc>
                  <a:spcPct val="8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D163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人</a:t>
              </a:r>
            </a:p>
          </p:txBody>
        </p:sp>
        <p:sp>
          <p:nvSpPr>
            <p:cNvPr id="54" name="TextBox 27"/>
            <p:cNvSpPr txBox="1">
              <a:spLocks noChangeArrowheads="1"/>
            </p:cNvSpPr>
            <p:nvPr/>
          </p:nvSpPr>
          <p:spPr bwMode="auto">
            <a:xfrm>
              <a:off x="1665" y="6309"/>
              <a:ext cx="1153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天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07665" y="1951355"/>
            <a:ext cx="1449705" cy="2369185"/>
            <a:chOff x="4168" y="3061"/>
            <a:chExt cx="2283" cy="3731"/>
          </a:xfrm>
        </p:grpSpPr>
        <p:sp>
          <p:nvSpPr>
            <p:cNvPr id="144" name="任意多边形 143"/>
            <p:cNvSpPr/>
            <p:nvPr>
              <p:custDataLst>
                <p:tags r:id="rId6"/>
              </p:custDataLst>
            </p:nvPr>
          </p:nvSpPr>
          <p:spPr>
            <a:xfrm>
              <a:off x="4168" y="3659"/>
              <a:ext cx="2263" cy="3133"/>
            </a:xfrm>
            <a:custGeom>
              <a:avLst/>
              <a:gdLst>
                <a:gd name="connsiteX0" fmla="*/ 0 w 1193800"/>
                <a:gd name="connsiteY0" fmla="*/ 0 h 1778000"/>
                <a:gd name="connsiteX1" fmla="*/ 158750 w 1193800"/>
                <a:gd name="connsiteY1" fmla="*/ 0 h 1778000"/>
                <a:gd name="connsiteX2" fmla="*/ 596900 w 1193800"/>
                <a:gd name="connsiteY2" fmla="*/ 438150 h 1778000"/>
                <a:gd name="connsiteX3" fmla="*/ 1035050 w 1193800"/>
                <a:gd name="connsiteY3" fmla="*/ 0 h 1778000"/>
                <a:gd name="connsiteX4" fmla="*/ 1193800 w 1193800"/>
                <a:gd name="connsiteY4" fmla="*/ 0 h 1778000"/>
                <a:gd name="connsiteX5" fmla="*/ 1193800 w 1193800"/>
                <a:gd name="connsiteY5" fmla="*/ 1778000 h 1778000"/>
                <a:gd name="connsiteX6" fmla="*/ 0 w 1193800"/>
                <a:gd name="connsiteY6" fmla="*/ 17780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3800" h="1778000">
                  <a:moveTo>
                    <a:pt x="0" y="0"/>
                  </a:moveTo>
                  <a:lnTo>
                    <a:pt x="158750" y="0"/>
                  </a:lnTo>
                  <a:cubicBezTo>
                    <a:pt x="158750" y="241984"/>
                    <a:pt x="354916" y="438150"/>
                    <a:pt x="596900" y="438150"/>
                  </a:cubicBezTo>
                  <a:cubicBezTo>
                    <a:pt x="838884" y="438150"/>
                    <a:pt x="1035050" y="241984"/>
                    <a:pt x="1035050" y="0"/>
                  </a:cubicBezTo>
                  <a:lnTo>
                    <a:pt x="1193800" y="0"/>
                  </a:lnTo>
                  <a:lnTo>
                    <a:pt x="1193800" y="1778000"/>
                  </a:lnTo>
                  <a:lnTo>
                    <a:pt x="0" y="1778000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7000" tIns="351000" rIns="27000" rtlCol="0" anchor="ctr">
              <a:norm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  <a:sym typeface="+mn-ea"/>
                </a:rPr>
                <a:t>异常响应缓慢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  <a:sym typeface="+mn-ea"/>
                </a:rPr>
                <a:t>大量低效重复的劳动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隶变_GBK" panose="02000000000000000000" charset="-122"/>
                <a:sym typeface="+mn-ea"/>
              </a:endParaRP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  <a:sym typeface="+mn-ea"/>
                </a:rPr>
                <a:t>↕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隶变_GBK" panose="02000000000000000000" charset="-122"/>
                <a:sym typeface="+mn-ea"/>
              </a:endParaRP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  <a:sym typeface="+mn-ea"/>
                </a:rPr>
                <a:t>产能要求越来越高</a:t>
              </a:r>
            </a:p>
          </p:txBody>
        </p:sp>
        <p:sp>
          <p:nvSpPr>
            <p:cNvPr id="145" name="椭圆 144"/>
            <p:cNvSpPr/>
            <p:nvPr>
              <p:custDataLst>
                <p:tags r:id="rId7"/>
              </p:custDataLst>
            </p:nvPr>
          </p:nvSpPr>
          <p:spPr>
            <a:xfrm>
              <a:off x="4701" y="3061"/>
              <a:ext cx="1197" cy="1197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 latinLnBrk="0">
                <a:lnSpc>
                  <a:spcPct val="80000"/>
                </a:lnSpc>
                <a:spcAft>
                  <a:spcPts val="0"/>
                </a:spcAft>
              </a:pPr>
              <a:r>
                <a:rPr 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效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88" y="6309"/>
              <a:ext cx="226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  <a:sym typeface="+mn-ea"/>
                </a:rPr>
                <a:t>3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  <a:sym typeface="+mn-ea"/>
                </a:rPr>
                <a:t>H/Abnormal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6790" y="1951990"/>
            <a:ext cx="1550670" cy="2368550"/>
            <a:chOff x="7143" y="3062"/>
            <a:chExt cx="2442" cy="3730"/>
          </a:xfrm>
        </p:grpSpPr>
        <p:sp>
          <p:nvSpPr>
            <p:cNvPr id="146" name="任意多边形 145"/>
            <p:cNvSpPr/>
            <p:nvPr>
              <p:custDataLst>
                <p:tags r:id="rId4"/>
              </p:custDataLst>
            </p:nvPr>
          </p:nvSpPr>
          <p:spPr>
            <a:xfrm>
              <a:off x="7143" y="3659"/>
              <a:ext cx="2442" cy="3133"/>
            </a:xfrm>
            <a:custGeom>
              <a:avLst/>
              <a:gdLst>
                <a:gd name="connsiteX0" fmla="*/ 0 w 1193800"/>
                <a:gd name="connsiteY0" fmla="*/ 0 h 1778000"/>
                <a:gd name="connsiteX1" fmla="*/ 158750 w 1193800"/>
                <a:gd name="connsiteY1" fmla="*/ 0 h 1778000"/>
                <a:gd name="connsiteX2" fmla="*/ 596900 w 1193800"/>
                <a:gd name="connsiteY2" fmla="*/ 438150 h 1778000"/>
                <a:gd name="connsiteX3" fmla="*/ 1035050 w 1193800"/>
                <a:gd name="connsiteY3" fmla="*/ 0 h 1778000"/>
                <a:gd name="connsiteX4" fmla="*/ 1193800 w 1193800"/>
                <a:gd name="connsiteY4" fmla="*/ 0 h 1778000"/>
                <a:gd name="connsiteX5" fmla="*/ 1193800 w 1193800"/>
                <a:gd name="connsiteY5" fmla="*/ 1778000 h 1778000"/>
                <a:gd name="connsiteX6" fmla="*/ 0 w 1193800"/>
                <a:gd name="connsiteY6" fmla="*/ 17780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3800" h="1778000">
                  <a:moveTo>
                    <a:pt x="0" y="0"/>
                  </a:moveTo>
                  <a:lnTo>
                    <a:pt x="158750" y="0"/>
                  </a:lnTo>
                  <a:cubicBezTo>
                    <a:pt x="158750" y="241984"/>
                    <a:pt x="354916" y="438150"/>
                    <a:pt x="596900" y="438150"/>
                  </a:cubicBezTo>
                  <a:cubicBezTo>
                    <a:pt x="838884" y="438150"/>
                    <a:pt x="1035050" y="241984"/>
                    <a:pt x="1035050" y="0"/>
                  </a:cubicBezTo>
                  <a:lnTo>
                    <a:pt x="1193800" y="0"/>
                  </a:lnTo>
                  <a:lnTo>
                    <a:pt x="1193800" y="1778000"/>
                  </a:lnTo>
                  <a:lnTo>
                    <a:pt x="0" y="1778000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7000" tIns="351000" rIns="27000" rtlCol="0" anchor="ctr">
              <a:normAutofit/>
            </a:bodyPr>
            <a:lstStyle/>
            <a:p>
              <a:pPr algn="ctr">
                <a:lnSpc>
                  <a:spcPct val="140000"/>
                </a:lnSpc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不良被动应对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</a:rPr>
                <a:t>监控数据有死角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隶变_GBK" panose="02000000000000000000" charset="-122"/>
              </a:endParaRP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</a:rPr>
                <a:t>↕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隶变_GBK" panose="02000000000000000000" charset="-122"/>
              </a:endParaRP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</a:rPr>
                <a:t>品质要求越来越高</a:t>
              </a:r>
            </a:p>
          </p:txBody>
        </p:sp>
        <p:sp>
          <p:nvSpPr>
            <p:cNvPr id="147" name="椭圆 146"/>
            <p:cNvSpPr/>
            <p:nvPr>
              <p:custDataLst>
                <p:tags r:id="rId5"/>
              </p:custDataLst>
            </p:nvPr>
          </p:nvSpPr>
          <p:spPr>
            <a:xfrm>
              <a:off x="7765" y="3062"/>
              <a:ext cx="1197" cy="119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 latinLnBrk="0">
                <a:lnSpc>
                  <a:spcPct val="80000"/>
                </a:lnSpc>
                <a:spcAft>
                  <a:spcPts val="0"/>
                </a:spcAft>
              </a:pPr>
              <a:r>
                <a:rPr lang="zh-CN" sz="2400" b="1" dirty="0">
                  <a:solidFill>
                    <a:srgbClr val="D163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法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65" y="6309"/>
              <a:ext cx="115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起</a:t>
              </a:r>
              <a:r>
                <a:rPr lang="en-US" altLang="zh-CN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天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84975" y="1951355"/>
            <a:ext cx="1505585" cy="2369185"/>
            <a:chOff x="10274" y="3061"/>
            <a:chExt cx="2371" cy="3731"/>
          </a:xfrm>
        </p:grpSpPr>
        <p:sp>
          <p:nvSpPr>
            <p:cNvPr id="148" name="任意多边形 147"/>
            <p:cNvSpPr/>
            <p:nvPr>
              <p:custDataLst>
                <p:tags r:id="rId2"/>
              </p:custDataLst>
            </p:nvPr>
          </p:nvSpPr>
          <p:spPr>
            <a:xfrm>
              <a:off x="10274" y="3659"/>
              <a:ext cx="2371" cy="3133"/>
            </a:xfrm>
            <a:custGeom>
              <a:avLst/>
              <a:gdLst>
                <a:gd name="connsiteX0" fmla="*/ 0 w 1193800"/>
                <a:gd name="connsiteY0" fmla="*/ 0 h 1778000"/>
                <a:gd name="connsiteX1" fmla="*/ 158750 w 1193800"/>
                <a:gd name="connsiteY1" fmla="*/ 0 h 1778000"/>
                <a:gd name="connsiteX2" fmla="*/ 596900 w 1193800"/>
                <a:gd name="connsiteY2" fmla="*/ 438150 h 1778000"/>
                <a:gd name="connsiteX3" fmla="*/ 1035050 w 1193800"/>
                <a:gd name="connsiteY3" fmla="*/ 0 h 1778000"/>
                <a:gd name="connsiteX4" fmla="*/ 1193800 w 1193800"/>
                <a:gd name="connsiteY4" fmla="*/ 0 h 1778000"/>
                <a:gd name="connsiteX5" fmla="*/ 1193800 w 1193800"/>
                <a:gd name="connsiteY5" fmla="*/ 1778000 h 1778000"/>
                <a:gd name="connsiteX6" fmla="*/ 0 w 1193800"/>
                <a:gd name="connsiteY6" fmla="*/ 17780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3800" h="1778000">
                  <a:moveTo>
                    <a:pt x="0" y="0"/>
                  </a:moveTo>
                  <a:lnTo>
                    <a:pt x="158750" y="0"/>
                  </a:lnTo>
                  <a:cubicBezTo>
                    <a:pt x="158750" y="241984"/>
                    <a:pt x="354916" y="438150"/>
                    <a:pt x="596900" y="438150"/>
                  </a:cubicBezTo>
                  <a:cubicBezTo>
                    <a:pt x="838884" y="438150"/>
                    <a:pt x="1035050" y="241984"/>
                    <a:pt x="1035050" y="0"/>
                  </a:cubicBezTo>
                  <a:lnTo>
                    <a:pt x="1193800" y="0"/>
                  </a:lnTo>
                  <a:lnTo>
                    <a:pt x="1193800" y="1778000"/>
                  </a:lnTo>
                  <a:lnTo>
                    <a:pt x="0" y="1778000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7000" tIns="351000" rIns="27000" rtlCol="0" anchor="ctr">
              <a:norm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部门信息不互通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改善缺少数据支撑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↕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产品生命周期缩短</a:t>
              </a:r>
            </a:p>
          </p:txBody>
        </p:sp>
        <p:sp>
          <p:nvSpPr>
            <p:cNvPr id="149" name="椭圆 148"/>
            <p:cNvSpPr/>
            <p:nvPr>
              <p:custDataLst>
                <p:tags r:id="rId3"/>
              </p:custDataLst>
            </p:nvPr>
          </p:nvSpPr>
          <p:spPr>
            <a:xfrm>
              <a:off x="10816" y="3061"/>
              <a:ext cx="1197" cy="1197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 latinLnBrk="0">
                <a:lnSpc>
                  <a:spcPct val="80000"/>
                </a:lnSpc>
                <a:spcAft>
                  <a:spcPts val="0"/>
                </a:spcAft>
              </a:pPr>
              <a:r>
                <a:rPr 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源</a:t>
              </a:r>
              <a:endPara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890" y="6309"/>
              <a:ext cx="1276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  <a:sym typeface="+mn-ea"/>
                </a:rPr>
                <a:t>48H/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隶变_GBK" panose="02000000000000000000" charset="-122"/>
                  <a:sym typeface="+mn-ea"/>
                </a:rPr>
                <a:t>周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1270" y="966470"/>
            <a:ext cx="9142095" cy="668020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方正宋黑简体" panose="02000000000000000000" charset="-122"/>
                <a:sym typeface="+mn-ea"/>
              </a:rPr>
              <a:t>传统设备监控与智能制造的矛盾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43"/>
    </mc:Choice>
    <mc:Fallback xmlns="">
      <p:transition spd="slow" advTm="50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" y="839470"/>
            <a:ext cx="1654810" cy="984885"/>
          </a:xfrm>
          <a:prstGeom prst="rect">
            <a:avLst/>
          </a:prstGeom>
        </p:spPr>
      </p:pic>
      <p:sp>
        <p:nvSpPr>
          <p:cNvPr id="28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一、实施背景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20" y="2595880"/>
            <a:ext cx="3234690" cy="19615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60400" y="1974850"/>
            <a:ext cx="7462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从工业 </a:t>
            </a:r>
            <a:r>
              <a:rPr lang="en-US" altLang="zh-CN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3.X 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en-US" altLang="zh-CN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4.0 , 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围绕着两个字：</a:t>
            </a:r>
            <a:r>
              <a:rPr lang="zh-CN" altLang="en-US" sz="4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lang="en-US" altLang="zh-CN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1"/>
    </mc:Choice>
    <mc:Fallback xmlns="">
      <p:transition spd="slow" advTm="1961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二、智能制造之路｜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设备监控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00298" y="3214692"/>
            <a:ext cx="1897712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934C385-2187-4291-B48A-A0E485D0C1E7}"/>
              </a:ext>
            </a:extLst>
          </p:cNvPr>
          <p:cNvGrpSpPr/>
          <p:nvPr/>
        </p:nvGrpSpPr>
        <p:grpSpPr>
          <a:xfrm>
            <a:off x="445501" y="2823757"/>
            <a:ext cx="2744396" cy="337185"/>
            <a:chOff x="445501" y="2823757"/>
            <a:chExt cx="2744396" cy="337185"/>
          </a:xfrm>
        </p:grpSpPr>
        <p:sp>
          <p:nvSpPr>
            <p:cNvPr id="66" name="TextBox 15"/>
            <p:cNvSpPr txBox="1">
              <a:spLocks noChangeArrowheads="1"/>
            </p:cNvSpPr>
            <p:nvPr/>
          </p:nvSpPr>
          <p:spPr bwMode="auto">
            <a:xfrm>
              <a:off x="771817" y="2823757"/>
              <a:ext cx="241808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indent="0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创新：实时监控</a:t>
              </a:r>
              <a:r>
                <a:rPr 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自动报警</a:t>
              </a:r>
            </a:p>
          </p:txBody>
        </p:sp>
        <p:grpSp>
          <p:nvGrpSpPr>
            <p:cNvPr id="2" name="组合 66"/>
            <p:cNvGrpSpPr/>
            <p:nvPr/>
          </p:nvGrpSpPr>
          <p:grpSpPr>
            <a:xfrm>
              <a:off x="445501" y="2833019"/>
              <a:ext cx="326315" cy="311719"/>
              <a:chOff x="1431223" y="980728"/>
              <a:chExt cx="376898" cy="360040"/>
            </a:xfrm>
          </p:grpSpPr>
          <p:grpSp>
            <p:nvGrpSpPr>
              <p:cNvPr id="4" name="组合 67"/>
              <p:cNvGrpSpPr/>
              <p:nvPr/>
            </p:nvGrpSpPr>
            <p:grpSpPr>
              <a:xfrm>
                <a:off x="1619672" y="980728"/>
                <a:ext cx="188449" cy="360040"/>
                <a:chOff x="0" y="-78772"/>
                <a:chExt cx="602082" cy="1150304"/>
              </a:xfrm>
              <a:solidFill>
                <a:srgbClr val="0070C0"/>
              </a:solidFill>
            </p:grpSpPr>
            <p:sp>
              <p:nvSpPr>
                <p:cNvPr id="72" name="任意多边形 71"/>
                <p:cNvSpPr/>
                <p:nvPr/>
              </p:nvSpPr>
              <p:spPr>
                <a:xfrm>
                  <a:off x="0" y="256213"/>
                  <a:ext cx="251412" cy="480334"/>
                </a:xfrm>
                <a:custGeom>
                  <a:avLst/>
                  <a:gdLst>
                    <a:gd name="connsiteX0" fmla="*/ 0 w 251412"/>
                    <a:gd name="connsiteY0" fmla="*/ 0 h 480334"/>
                    <a:gd name="connsiteX1" fmla="*/ 251412 w 251412"/>
                    <a:gd name="connsiteY1" fmla="*/ 240167 h 480334"/>
                    <a:gd name="connsiteX2" fmla="*/ 0 w 251412"/>
                    <a:gd name="connsiteY2" fmla="*/ 480334 h 480334"/>
                    <a:gd name="connsiteX3" fmla="*/ 0 w 251412"/>
                    <a:gd name="connsiteY3" fmla="*/ 0 h 48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412" h="480334">
                      <a:moveTo>
                        <a:pt x="0" y="0"/>
                      </a:moveTo>
                      <a:lnTo>
                        <a:pt x="251412" y="240167"/>
                      </a:lnTo>
                      <a:lnTo>
                        <a:pt x="0" y="4803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任意多边形 72"/>
                <p:cNvSpPr/>
                <p:nvPr/>
              </p:nvSpPr>
              <p:spPr>
                <a:xfrm>
                  <a:off x="0" y="-78772"/>
                  <a:ext cx="602082" cy="1150304"/>
                </a:xfrm>
                <a:custGeom>
                  <a:avLst/>
                  <a:gdLst>
                    <a:gd name="connsiteX0" fmla="*/ 0 w 441911"/>
                    <a:gd name="connsiteY0" fmla="*/ 0 h 844290"/>
                    <a:gd name="connsiteX1" fmla="*/ 441911 w 441911"/>
                    <a:gd name="connsiteY1" fmla="*/ 422145 h 844290"/>
                    <a:gd name="connsiteX2" fmla="*/ 0 w 441911"/>
                    <a:gd name="connsiteY2" fmla="*/ 844290 h 844290"/>
                    <a:gd name="connsiteX3" fmla="*/ 0 w 441911"/>
                    <a:gd name="connsiteY3" fmla="*/ 662312 h 844290"/>
                    <a:gd name="connsiteX4" fmla="*/ 251412 w 441911"/>
                    <a:gd name="connsiteY4" fmla="*/ 422145 h 844290"/>
                    <a:gd name="connsiteX5" fmla="*/ 0 w 441911"/>
                    <a:gd name="connsiteY5" fmla="*/ 181978 h 844290"/>
                    <a:gd name="connsiteX6" fmla="*/ 0 w 441911"/>
                    <a:gd name="connsiteY6" fmla="*/ 0 h 84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1911" h="844290">
                      <a:moveTo>
                        <a:pt x="0" y="0"/>
                      </a:moveTo>
                      <a:lnTo>
                        <a:pt x="441911" y="422145"/>
                      </a:lnTo>
                      <a:lnTo>
                        <a:pt x="0" y="844290"/>
                      </a:lnTo>
                      <a:lnTo>
                        <a:pt x="0" y="662312"/>
                      </a:lnTo>
                      <a:lnTo>
                        <a:pt x="251412" y="422145"/>
                      </a:lnTo>
                      <a:lnTo>
                        <a:pt x="0" y="1819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" name="组合 68"/>
              <p:cNvGrpSpPr/>
              <p:nvPr/>
            </p:nvGrpSpPr>
            <p:grpSpPr>
              <a:xfrm rot="10800000">
                <a:off x="1431223" y="980728"/>
                <a:ext cx="188449" cy="360040"/>
                <a:chOff x="0" y="-78772"/>
                <a:chExt cx="602082" cy="1150304"/>
              </a:xfrm>
              <a:solidFill>
                <a:srgbClr val="0070C0"/>
              </a:solidFill>
            </p:grpSpPr>
            <p:sp>
              <p:nvSpPr>
                <p:cNvPr id="70" name="任意多边形 69"/>
                <p:cNvSpPr/>
                <p:nvPr/>
              </p:nvSpPr>
              <p:spPr>
                <a:xfrm>
                  <a:off x="0" y="256213"/>
                  <a:ext cx="251412" cy="480334"/>
                </a:xfrm>
                <a:custGeom>
                  <a:avLst/>
                  <a:gdLst>
                    <a:gd name="connsiteX0" fmla="*/ 0 w 251412"/>
                    <a:gd name="connsiteY0" fmla="*/ 0 h 480334"/>
                    <a:gd name="connsiteX1" fmla="*/ 251412 w 251412"/>
                    <a:gd name="connsiteY1" fmla="*/ 240167 h 480334"/>
                    <a:gd name="connsiteX2" fmla="*/ 0 w 251412"/>
                    <a:gd name="connsiteY2" fmla="*/ 480334 h 480334"/>
                    <a:gd name="connsiteX3" fmla="*/ 0 w 251412"/>
                    <a:gd name="connsiteY3" fmla="*/ 0 h 48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412" h="480334">
                      <a:moveTo>
                        <a:pt x="0" y="0"/>
                      </a:moveTo>
                      <a:lnTo>
                        <a:pt x="251412" y="240167"/>
                      </a:lnTo>
                      <a:lnTo>
                        <a:pt x="0" y="4803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0" y="-78772"/>
                  <a:ext cx="602082" cy="1150304"/>
                </a:xfrm>
                <a:custGeom>
                  <a:avLst/>
                  <a:gdLst>
                    <a:gd name="connsiteX0" fmla="*/ 0 w 441911"/>
                    <a:gd name="connsiteY0" fmla="*/ 0 h 844290"/>
                    <a:gd name="connsiteX1" fmla="*/ 441911 w 441911"/>
                    <a:gd name="connsiteY1" fmla="*/ 422145 h 844290"/>
                    <a:gd name="connsiteX2" fmla="*/ 0 w 441911"/>
                    <a:gd name="connsiteY2" fmla="*/ 844290 h 844290"/>
                    <a:gd name="connsiteX3" fmla="*/ 0 w 441911"/>
                    <a:gd name="connsiteY3" fmla="*/ 662312 h 844290"/>
                    <a:gd name="connsiteX4" fmla="*/ 251412 w 441911"/>
                    <a:gd name="connsiteY4" fmla="*/ 422145 h 844290"/>
                    <a:gd name="connsiteX5" fmla="*/ 0 w 441911"/>
                    <a:gd name="connsiteY5" fmla="*/ 181978 h 844290"/>
                    <a:gd name="connsiteX6" fmla="*/ 0 w 441911"/>
                    <a:gd name="connsiteY6" fmla="*/ 0 h 84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1911" h="844290">
                      <a:moveTo>
                        <a:pt x="0" y="0"/>
                      </a:moveTo>
                      <a:lnTo>
                        <a:pt x="441911" y="422145"/>
                      </a:lnTo>
                      <a:lnTo>
                        <a:pt x="0" y="844290"/>
                      </a:lnTo>
                      <a:lnTo>
                        <a:pt x="0" y="662312"/>
                      </a:lnTo>
                      <a:lnTo>
                        <a:pt x="251412" y="422145"/>
                      </a:lnTo>
                      <a:lnTo>
                        <a:pt x="0" y="1819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6" name="文本框 25"/>
          <p:cNvSpPr txBox="1"/>
          <p:nvPr/>
        </p:nvSpPr>
        <p:spPr>
          <a:xfrm>
            <a:off x="2818130" y="4478655"/>
            <a:ext cx="1325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数据办公室实时监控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42645" y="4478655"/>
            <a:ext cx="127381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OIC</a:t>
            </a:r>
            <a:r>
              <a:rPr lang="zh-CN" altLang="en-US" sz="1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弹窗报警</a:t>
            </a:r>
            <a:r>
              <a:rPr lang="en-US" altLang="zh-CN" sz="1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蜂鸣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295775" y="4478655"/>
            <a:ext cx="1706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异常参数智能给出调整建议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213" y="3500444"/>
            <a:ext cx="1614986" cy="571504"/>
          </a:xfrm>
          <a:prstGeom prst="rect">
            <a:avLst/>
          </a:prstGeom>
        </p:spPr>
      </p:pic>
      <p:sp>
        <p:nvSpPr>
          <p:cNvPr id="160" name=" 160"/>
          <p:cNvSpPr/>
          <p:nvPr/>
        </p:nvSpPr>
        <p:spPr>
          <a:xfrm>
            <a:off x="4286248" y="4143386"/>
            <a:ext cx="528323" cy="187972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6" cstate="print"/>
          <a:srcRect r="27469"/>
          <a:stretch>
            <a:fillRect/>
          </a:stretch>
        </p:blipFill>
        <p:spPr>
          <a:xfrm>
            <a:off x="608330" y="3237230"/>
            <a:ext cx="1743075" cy="1200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5379" y="1018020"/>
            <a:ext cx="2742623" cy="34259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异常响应时间      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10min~2H→</a:t>
            </a:r>
            <a:r>
              <a:rPr lang="en-US" altLang="zh-CN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2min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无纸化点检 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7845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en-US" altLang="zh-CN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</a:t>
            </a:r>
            <a:r>
              <a:rPr lang="en-US" altLang="zh-CN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设备参数实时监控</a:t>
            </a: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4H/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耗时</a:t>
            </a: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设备监控人力</a:t>
            </a: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r>
              <a:rPr lang="en-US" altLang="zh-CN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</a:t>
            </a:r>
            <a:endParaRPr lang="en-US" altLang="zh-CN" sz="14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监控不及时</a:t>
            </a:r>
            <a:r>
              <a:rPr lang="en-US" alt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Down</a:t>
            </a: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 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11.5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</a:t>
            </a:r>
            <a:endParaRPr lang="zh-CN" altLang="en-US" sz="14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监控参数覆盖率  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60%</a:t>
            </a: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→</a:t>
            </a:r>
            <a:r>
              <a:rPr lang="en-US" altLang="zh-CN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100%</a:t>
            </a:r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en-US" altLang="zh-CN" sz="14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智能化调整建议</a:t>
            </a:r>
            <a:r>
              <a:rPr lang="en-US" altLang="zh-CN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4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经验留存</a:t>
            </a:r>
          </a:p>
        </p:txBody>
      </p:sp>
      <p:sp>
        <p:nvSpPr>
          <p:cNvPr id="135" name=" 135"/>
          <p:cNvSpPr/>
          <p:nvPr/>
        </p:nvSpPr>
        <p:spPr>
          <a:xfrm rot="5400000">
            <a:off x="3668395" y="2578100"/>
            <a:ext cx="732790" cy="21780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rgbClr val="3F8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6F6ACA2-D18E-4E86-885F-6059E06E8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785" y="1172692"/>
            <a:ext cx="2645869" cy="137442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AC6D34-38D1-474E-AC1F-F92E987E7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38" y="1158360"/>
            <a:ext cx="2441602" cy="138875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9CFF8B9-EC96-413E-9511-070249ACF96A}"/>
              </a:ext>
            </a:extLst>
          </p:cNvPr>
          <p:cNvGrpSpPr/>
          <p:nvPr/>
        </p:nvGrpSpPr>
        <p:grpSpPr>
          <a:xfrm>
            <a:off x="425200" y="722397"/>
            <a:ext cx="4606915" cy="337185"/>
            <a:chOff x="425200" y="722397"/>
            <a:chExt cx="4606915" cy="337185"/>
          </a:xfrm>
        </p:grpSpPr>
        <p:sp>
          <p:nvSpPr>
            <p:cNvPr id="5" name="TextBox 15"/>
            <p:cNvSpPr txBox="1">
              <a:spLocks noChangeArrowheads="1"/>
            </p:cNvSpPr>
            <p:nvPr/>
          </p:nvSpPr>
          <p:spPr bwMode="auto">
            <a:xfrm>
              <a:off x="683000" y="722397"/>
              <a:ext cx="4349115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/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传统监控模式与智能监控模式对比</a:t>
              </a:r>
            </a:p>
          </p:txBody>
        </p:sp>
        <p:grpSp>
          <p:nvGrpSpPr>
            <p:cNvPr id="40" name="组合 66">
              <a:extLst>
                <a:ext uri="{FF2B5EF4-FFF2-40B4-BE49-F238E27FC236}">
                  <a16:creationId xmlns:a16="http://schemas.microsoft.com/office/drawing/2014/main" id="{FF855B07-5D4E-4D88-B45F-4EB82C286F64}"/>
                </a:ext>
              </a:extLst>
            </p:cNvPr>
            <p:cNvGrpSpPr/>
            <p:nvPr/>
          </p:nvGrpSpPr>
          <p:grpSpPr>
            <a:xfrm>
              <a:off x="425200" y="747863"/>
              <a:ext cx="326315" cy="311719"/>
              <a:chOff x="1431223" y="980728"/>
              <a:chExt cx="376898" cy="360040"/>
            </a:xfrm>
          </p:grpSpPr>
          <p:grpSp>
            <p:nvGrpSpPr>
              <p:cNvPr id="41" name="组合 67">
                <a:extLst>
                  <a:ext uri="{FF2B5EF4-FFF2-40B4-BE49-F238E27FC236}">
                    <a16:creationId xmlns:a16="http://schemas.microsoft.com/office/drawing/2014/main" id="{103E5CAC-2752-4353-AFB2-0C4A638D3660}"/>
                  </a:ext>
                </a:extLst>
              </p:cNvPr>
              <p:cNvGrpSpPr/>
              <p:nvPr/>
            </p:nvGrpSpPr>
            <p:grpSpPr>
              <a:xfrm>
                <a:off x="1619672" y="980728"/>
                <a:ext cx="188449" cy="360040"/>
                <a:chOff x="0" y="-78772"/>
                <a:chExt cx="602082" cy="1150304"/>
              </a:xfrm>
              <a:solidFill>
                <a:srgbClr val="0070C0"/>
              </a:solidFill>
            </p:grpSpPr>
            <p:sp>
              <p:nvSpPr>
                <p:cNvPr id="45" name="任意多边形 71">
                  <a:extLst>
                    <a:ext uri="{FF2B5EF4-FFF2-40B4-BE49-F238E27FC236}">
                      <a16:creationId xmlns:a16="http://schemas.microsoft.com/office/drawing/2014/main" id="{C8A4076A-45EB-48E1-9C7B-B41266C86BF3}"/>
                    </a:ext>
                  </a:extLst>
                </p:cNvPr>
                <p:cNvSpPr/>
                <p:nvPr/>
              </p:nvSpPr>
              <p:spPr>
                <a:xfrm>
                  <a:off x="0" y="256213"/>
                  <a:ext cx="251412" cy="480334"/>
                </a:xfrm>
                <a:custGeom>
                  <a:avLst/>
                  <a:gdLst>
                    <a:gd name="connsiteX0" fmla="*/ 0 w 251412"/>
                    <a:gd name="connsiteY0" fmla="*/ 0 h 480334"/>
                    <a:gd name="connsiteX1" fmla="*/ 251412 w 251412"/>
                    <a:gd name="connsiteY1" fmla="*/ 240167 h 480334"/>
                    <a:gd name="connsiteX2" fmla="*/ 0 w 251412"/>
                    <a:gd name="connsiteY2" fmla="*/ 480334 h 480334"/>
                    <a:gd name="connsiteX3" fmla="*/ 0 w 251412"/>
                    <a:gd name="connsiteY3" fmla="*/ 0 h 48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412" h="480334">
                      <a:moveTo>
                        <a:pt x="0" y="0"/>
                      </a:moveTo>
                      <a:lnTo>
                        <a:pt x="251412" y="240167"/>
                      </a:lnTo>
                      <a:lnTo>
                        <a:pt x="0" y="4803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任意多边形 72">
                  <a:extLst>
                    <a:ext uri="{FF2B5EF4-FFF2-40B4-BE49-F238E27FC236}">
                      <a16:creationId xmlns:a16="http://schemas.microsoft.com/office/drawing/2014/main" id="{D98C92F5-E56D-4346-9B66-F5FF71762F6A}"/>
                    </a:ext>
                  </a:extLst>
                </p:cNvPr>
                <p:cNvSpPr/>
                <p:nvPr/>
              </p:nvSpPr>
              <p:spPr>
                <a:xfrm>
                  <a:off x="0" y="-78772"/>
                  <a:ext cx="602082" cy="1150304"/>
                </a:xfrm>
                <a:custGeom>
                  <a:avLst/>
                  <a:gdLst>
                    <a:gd name="connsiteX0" fmla="*/ 0 w 441911"/>
                    <a:gd name="connsiteY0" fmla="*/ 0 h 844290"/>
                    <a:gd name="connsiteX1" fmla="*/ 441911 w 441911"/>
                    <a:gd name="connsiteY1" fmla="*/ 422145 h 844290"/>
                    <a:gd name="connsiteX2" fmla="*/ 0 w 441911"/>
                    <a:gd name="connsiteY2" fmla="*/ 844290 h 844290"/>
                    <a:gd name="connsiteX3" fmla="*/ 0 w 441911"/>
                    <a:gd name="connsiteY3" fmla="*/ 662312 h 844290"/>
                    <a:gd name="connsiteX4" fmla="*/ 251412 w 441911"/>
                    <a:gd name="connsiteY4" fmla="*/ 422145 h 844290"/>
                    <a:gd name="connsiteX5" fmla="*/ 0 w 441911"/>
                    <a:gd name="connsiteY5" fmla="*/ 181978 h 844290"/>
                    <a:gd name="connsiteX6" fmla="*/ 0 w 441911"/>
                    <a:gd name="connsiteY6" fmla="*/ 0 h 84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1911" h="844290">
                      <a:moveTo>
                        <a:pt x="0" y="0"/>
                      </a:moveTo>
                      <a:lnTo>
                        <a:pt x="441911" y="422145"/>
                      </a:lnTo>
                      <a:lnTo>
                        <a:pt x="0" y="844290"/>
                      </a:lnTo>
                      <a:lnTo>
                        <a:pt x="0" y="662312"/>
                      </a:lnTo>
                      <a:lnTo>
                        <a:pt x="251412" y="422145"/>
                      </a:lnTo>
                      <a:lnTo>
                        <a:pt x="0" y="1819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" name="组合 68">
                <a:extLst>
                  <a:ext uri="{FF2B5EF4-FFF2-40B4-BE49-F238E27FC236}">
                    <a16:creationId xmlns:a16="http://schemas.microsoft.com/office/drawing/2014/main" id="{C41FAF4A-2486-47F7-A9A9-CB29F87B6404}"/>
                  </a:ext>
                </a:extLst>
              </p:cNvPr>
              <p:cNvGrpSpPr/>
              <p:nvPr/>
            </p:nvGrpSpPr>
            <p:grpSpPr>
              <a:xfrm rot="10800000">
                <a:off x="1431223" y="980728"/>
                <a:ext cx="188449" cy="360040"/>
                <a:chOff x="0" y="-78772"/>
                <a:chExt cx="602082" cy="1150304"/>
              </a:xfrm>
              <a:solidFill>
                <a:srgbClr val="0070C0"/>
              </a:solidFill>
            </p:grpSpPr>
            <p:sp>
              <p:nvSpPr>
                <p:cNvPr id="43" name="任意多边形 69">
                  <a:extLst>
                    <a:ext uri="{FF2B5EF4-FFF2-40B4-BE49-F238E27FC236}">
                      <a16:creationId xmlns:a16="http://schemas.microsoft.com/office/drawing/2014/main" id="{7373E898-2FA2-4A36-9461-62716CA2BD86}"/>
                    </a:ext>
                  </a:extLst>
                </p:cNvPr>
                <p:cNvSpPr/>
                <p:nvPr/>
              </p:nvSpPr>
              <p:spPr>
                <a:xfrm>
                  <a:off x="0" y="256213"/>
                  <a:ext cx="251412" cy="480334"/>
                </a:xfrm>
                <a:custGeom>
                  <a:avLst/>
                  <a:gdLst>
                    <a:gd name="connsiteX0" fmla="*/ 0 w 251412"/>
                    <a:gd name="connsiteY0" fmla="*/ 0 h 480334"/>
                    <a:gd name="connsiteX1" fmla="*/ 251412 w 251412"/>
                    <a:gd name="connsiteY1" fmla="*/ 240167 h 480334"/>
                    <a:gd name="connsiteX2" fmla="*/ 0 w 251412"/>
                    <a:gd name="connsiteY2" fmla="*/ 480334 h 480334"/>
                    <a:gd name="connsiteX3" fmla="*/ 0 w 251412"/>
                    <a:gd name="connsiteY3" fmla="*/ 0 h 48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412" h="480334">
                      <a:moveTo>
                        <a:pt x="0" y="0"/>
                      </a:moveTo>
                      <a:lnTo>
                        <a:pt x="251412" y="240167"/>
                      </a:lnTo>
                      <a:lnTo>
                        <a:pt x="0" y="4803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 70">
                  <a:extLst>
                    <a:ext uri="{FF2B5EF4-FFF2-40B4-BE49-F238E27FC236}">
                      <a16:creationId xmlns:a16="http://schemas.microsoft.com/office/drawing/2014/main" id="{347C6048-CBC5-4010-B21B-8324F665F105}"/>
                    </a:ext>
                  </a:extLst>
                </p:cNvPr>
                <p:cNvSpPr/>
                <p:nvPr/>
              </p:nvSpPr>
              <p:spPr>
                <a:xfrm>
                  <a:off x="0" y="-78772"/>
                  <a:ext cx="602082" cy="1150304"/>
                </a:xfrm>
                <a:custGeom>
                  <a:avLst/>
                  <a:gdLst>
                    <a:gd name="connsiteX0" fmla="*/ 0 w 441911"/>
                    <a:gd name="connsiteY0" fmla="*/ 0 h 844290"/>
                    <a:gd name="connsiteX1" fmla="*/ 441911 w 441911"/>
                    <a:gd name="connsiteY1" fmla="*/ 422145 h 844290"/>
                    <a:gd name="connsiteX2" fmla="*/ 0 w 441911"/>
                    <a:gd name="connsiteY2" fmla="*/ 844290 h 844290"/>
                    <a:gd name="connsiteX3" fmla="*/ 0 w 441911"/>
                    <a:gd name="connsiteY3" fmla="*/ 662312 h 844290"/>
                    <a:gd name="connsiteX4" fmla="*/ 251412 w 441911"/>
                    <a:gd name="connsiteY4" fmla="*/ 422145 h 844290"/>
                    <a:gd name="connsiteX5" fmla="*/ 0 w 441911"/>
                    <a:gd name="connsiteY5" fmla="*/ 181978 h 844290"/>
                    <a:gd name="connsiteX6" fmla="*/ 0 w 441911"/>
                    <a:gd name="connsiteY6" fmla="*/ 0 h 84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1911" h="844290">
                      <a:moveTo>
                        <a:pt x="0" y="0"/>
                      </a:moveTo>
                      <a:lnTo>
                        <a:pt x="441911" y="422145"/>
                      </a:lnTo>
                      <a:lnTo>
                        <a:pt x="0" y="844290"/>
                      </a:lnTo>
                      <a:lnTo>
                        <a:pt x="0" y="662312"/>
                      </a:lnTo>
                      <a:lnTo>
                        <a:pt x="251412" y="422145"/>
                      </a:lnTo>
                      <a:lnTo>
                        <a:pt x="0" y="1819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C31A5C2-B3D3-4598-986E-40DDBEDA1F89}"/>
              </a:ext>
            </a:extLst>
          </p:cNvPr>
          <p:cNvCxnSpPr/>
          <p:nvPr/>
        </p:nvCxnSpPr>
        <p:spPr>
          <a:xfrm>
            <a:off x="0" y="2787774"/>
            <a:ext cx="6156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99D9E7-459F-483E-B7F6-4DD5E276E5FF}"/>
              </a:ext>
            </a:extLst>
          </p:cNvPr>
          <p:cNvCxnSpPr/>
          <p:nvPr/>
        </p:nvCxnSpPr>
        <p:spPr>
          <a:xfrm>
            <a:off x="6156176" y="771550"/>
            <a:ext cx="0" cy="403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6520" y="2202877"/>
            <a:ext cx="9144001" cy="668020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方正宋黑简体" panose="02000000000000000000" charset="-122"/>
                <a:sym typeface="+mn-ea"/>
              </a:rPr>
              <a:t>设备状态监控毫不费力，甚至有点优雅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8"/>
    </mc:Choice>
    <mc:Fallback xmlns="">
      <p:transition spd="slow" advTm="75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7" grpId="0"/>
      <p:bldP spid="160" grpId="0" animBg="1"/>
      <p:bldP spid="3" grpId="0"/>
      <p:bldP spid="135" grpId="0" animBg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二、智能制造之路｜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工艺监控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组合 40"/>
          <p:cNvGrpSpPr/>
          <p:nvPr/>
        </p:nvGrpSpPr>
        <p:grpSpPr>
          <a:xfrm>
            <a:off x="805815" y="1113790"/>
            <a:ext cx="7195185" cy="2248535"/>
            <a:chOff x="805815" y="1113790"/>
            <a:chExt cx="7195185" cy="2248535"/>
          </a:xfrm>
        </p:grpSpPr>
        <p:grpSp>
          <p:nvGrpSpPr>
            <p:cNvPr id="3" name="组合 7"/>
            <p:cNvGrpSpPr/>
            <p:nvPr/>
          </p:nvGrpSpPr>
          <p:grpSpPr>
            <a:xfrm>
              <a:off x="3313430" y="1131570"/>
              <a:ext cx="2380615" cy="2230755"/>
              <a:chOff x="2488" y="5639"/>
              <a:chExt cx="5176" cy="490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8" y="5639"/>
                <a:ext cx="5177" cy="49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" y="5836"/>
                <a:ext cx="4704" cy="29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815" y="1131570"/>
              <a:ext cx="2507615" cy="1882140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94715" y="1221105"/>
              <a:ext cx="2247900" cy="1271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970" y="1767205"/>
              <a:ext cx="1119505" cy="80899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5315" y="1113790"/>
              <a:ext cx="2305685" cy="1899920"/>
            </a:xfrm>
            <a:prstGeom prst="rect">
              <a:avLst/>
            </a:prstGeom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818505" y="1221105"/>
              <a:ext cx="2052955" cy="1313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圆角矩形 16"/>
            <p:cNvSpPr/>
            <p:nvPr/>
          </p:nvSpPr>
          <p:spPr>
            <a:xfrm>
              <a:off x="1879600" y="2643505"/>
              <a:ext cx="360045" cy="288290"/>
            </a:xfrm>
            <a:prstGeom prst="roundRect">
              <a:avLst/>
            </a:prstGeom>
            <a:solidFill>
              <a:srgbClr val="B3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324350" y="2643505"/>
              <a:ext cx="360045" cy="288290"/>
            </a:xfrm>
            <a:prstGeom prst="roundRect">
              <a:avLst/>
            </a:prstGeom>
            <a:solidFill>
              <a:srgbClr val="B3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6667500" y="2681605"/>
              <a:ext cx="360045" cy="288290"/>
            </a:xfrm>
            <a:prstGeom prst="roundRect">
              <a:avLst/>
            </a:prstGeom>
            <a:solidFill>
              <a:srgbClr val="B3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128395" y="2692400"/>
              <a:ext cx="1804035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AOI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</a:t>
              </a:r>
            </a:p>
          </p:txBody>
        </p:sp>
        <p:sp>
          <p:nvSpPr>
            <p:cNvPr id="158" name="矩形 157"/>
            <p:cNvSpPr/>
            <p:nvPr/>
          </p:nvSpPr>
          <p:spPr>
            <a:xfrm>
              <a:off x="3557270" y="2667000"/>
              <a:ext cx="1879600" cy="292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CD/OL/TP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049645" y="2671445"/>
              <a:ext cx="1596390" cy="288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IM/MM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</a:t>
              </a:r>
            </a:p>
          </p:txBody>
        </p:sp>
      </p:grpSp>
      <p:grpSp>
        <p:nvGrpSpPr>
          <p:cNvPr id="4" name="组合 262"/>
          <p:cNvGrpSpPr/>
          <p:nvPr/>
        </p:nvGrpSpPr>
        <p:grpSpPr>
          <a:xfrm>
            <a:off x="251520" y="3203674"/>
            <a:ext cx="3933190" cy="1384300"/>
            <a:chOff x="454331" y="4127649"/>
            <a:chExt cx="4646080" cy="1841035"/>
          </a:xfrm>
        </p:grpSpPr>
        <p:sp>
          <p:nvSpPr>
            <p:cNvPr id="264" name="Freeform 60"/>
            <p:cNvSpPr/>
            <p:nvPr/>
          </p:nvSpPr>
          <p:spPr bwMode="auto">
            <a:xfrm>
              <a:off x="521178" y="4127649"/>
              <a:ext cx="554943" cy="596101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文本框 16"/>
            <p:cNvSpPr txBox="1"/>
            <p:nvPr/>
          </p:nvSpPr>
          <p:spPr>
            <a:xfrm>
              <a:off x="454331" y="4892777"/>
              <a:ext cx="4646080" cy="1075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140" indent="-23114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被动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    异常发生后进行检查调整</a:t>
              </a:r>
            </a:p>
            <a:p>
              <a:pPr marL="231140" indent="-23114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滞后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    手动</a:t>
              </a:r>
              <a:r>
                <a:rPr kumimoji="1"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刷取数据，监控不及时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31140" indent="-23114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依赖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    </a:t>
              </a:r>
              <a:r>
                <a:rPr kumimoji="1"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依赖数据员的风险意识和业务水平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31140" indent="-23114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低效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    </a:t>
              </a:r>
              <a:r>
                <a:rPr kumimoji="1"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问题点反复确认，传递效率低下</a:t>
              </a:r>
            </a:p>
          </p:txBody>
        </p:sp>
        <p:sp>
          <p:nvSpPr>
            <p:cNvPr id="266" name="圆角矩形 265"/>
            <p:cNvSpPr/>
            <p:nvPr/>
          </p:nvSpPr>
          <p:spPr>
            <a:xfrm>
              <a:off x="1188870" y="4231516"/>
              <a:ext cx="1690439" cy="492236"/>
            </a:xfrm>
            <a:prstGeom prst="roundRect">
              <a:avLst>
                <a:gd name="adj" fmla="val 9938"/>
              </a:avLst>
            </a:prstGeom>
            <a:solidFill>
              <a:srgbClr val="3F8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传统工艺监控</a:t>
              </a:r>
            </a:p>
          </p:txBody>
        </p:sp>
        <p:sp>
          <p:nvSpPr>
            <p:cNvPr id="270" name="等腰三角形 269"/>
            <p:cNvSpPr/>
            <p:nvPr/>
          </p:nvSpPr>
          <p:spPr>
            <a:xfrm rot="16200000">
              <a:off x="1114238" y="4446949"/>
              <a:ext cx="74631" cy="150864"/>
            </a:xfrm>
            <a:prstGeom prst="triangle">
              <a:avLst/>
            </a:prstGeom>
            <a:solidFill>
              <a:srgbClr val="289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6068583" y="3291830"/>
            <a:ext cx="2895905" cy="1356995"/>
            <a:chOff x="1417150" y="4200277"/>
            <a:chExt cx="3498738" cy="1804721"/>
          </a:xfrm>
        </p:grpSpPr>
        <p:sp>
          <p:nvSpPr>
            <p:cNvPr id="28" name="Freeform 60"/>
            <p:cNvSpPr/>
            <p:nvPr/>
          </p:nvSpPr>
          <p:spPr bwMode="auto">
            <a:xfrm>
              <a:off x="4360945" y="4200277"/>
              <a:ext cx="554943" cy="596101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3B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文本框 16"/>
            <p:cNvSpPr txBox="1"/>
            <p:nvPr/>
          </p:nvSpPr>
          <p:spPr>
            <a:xfrm>
              <a:off x="1417150" y="4929090"/>
              <a:ext cx="3418582" cy="1075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140" indent="-23114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主动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    主动监控，智能预测不良发生</a:t>
              </a:r>
            </a:p>
            <a:p>
              <a:pPr marL="231140" indent="-23114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实时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    实时推送，及时拦截</a:t>
              </a:r>
            </a:p>
            <a:p>
              <a:pPr marL="231140" indent="-23114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智能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    智能决策，经验保存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31140" indent="-23114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高效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    </a:t>
              </a:r>
              <a:r>
                <a:rPr kumimoji="1"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信息全面，传递准确迅速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173282" y="4282668"/>
              <a:ext cx="1820232" cy="535669"/>
            </a:xfrm>
            <a:prstGeom prst="roundRect">
              <a:avLst>
                <a:gd name="adj" fmla="val 9938"/>
              </a:avLst>
            </a:prstGeom>
            <a:solidFill>
              <a:srgbClr val="3F8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智能工艺监控</a:t>
              </a:r>
            </a:p>
          </p:txBody>
        </p:sp>
        <p:sp>
          <p:nvSpPr>
            <p:cNvPr id="31" name="等腰三角形 30"/>
            <p:cNvSpPr/>
            <p:nvPr/>
          </p:nvSpPr>
          <p:spPr>
            <a:xfrm rot="16200000" flipV="1">
              <a:off x="4010971" y="4491893"/>
              <a:ext cx="101341" cy="189495"/>
            </a:xfrm>
            <a:prstGeom prst="triangle">
              <a:avLst>
                <a:gd name="adj" fmla="val 78437"/>
              </a:avLst>
            </a:prstGeom>
            <a:solidFill>
              <a:srgbClr val="289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0" y="2355726"/>
            <a:ext cx="9142095" cy="668020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方正宋黑简体" panose="02000000000000000000" charset="-122"/>
                <a:sym typeface="+mn-ea"/>
              </a:rPr>
              <a:t>从此，工程师只用数据说话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189605" y="3429006"/>
            <a:ext cx="2772410" cy="1428750"/>
            <a:chOff x="5023" y="6988"/>
            <a:chExt cx="4366" cy="2250"/>
          </a:xfrm>
        </p:grpSpPr>
        <p:grpSp>
          <p:nvGrpSpPr>
            <p:cNvPr id="9" name="组合 1"/>
            <p:cNvGrpSpPr/>
            <p:nvPr/>
          </p:nvGrpSpPr>
          <p:grpSpPr>
            <a:xfrm>
              <a:off x="5023" y="6988"/>
              <a:ext cx="4367" cy="2250"/>
              <a:chOff x="4950" y="5175"/>
              <a:chExt cx="4367" cy="2250"/>
            </a:xfrm>
          </p:grpSpPr>
          <p:graphicFrame>
            <p:nvGraphicFramePr>
              <p:cNvPr id="47" name="图表 46"/>
              <p:cNvGraphicFramePr/>
              <p:nvPr/>
            </p:nvGraphicFramePr>
            <p:xfrm>
              <a:off x="4950" y="5175"/>
              <a:ext cx="4367" cy="22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49" name="TextBox 48"/>
              <p:cNvSpPr txBox="1"/>
              <p:nvPr/>
            </p:nvSpPr>
            <p:spPr>
              <a:xfrm>
                <a:off x="6460" y="6525"/>
                <a:ext cx="633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1s</a:t>
                </a:r>
              </a:p>
            </p:txBody>
          </p:sp>
          <p:sp>
            <p:nvSpPr>
              <p:cNvPr id="34" name="TextBox 48"/>
              <p:cNvSpPr txBox="1"/>
              <p:nvPr/>
            </p:nvSpPr>
            <p:spPr>
              <a:xfrm>
                <a:off x="6047" y="5990"/>
                <a:ext cx="87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10m</a:t>
                </a:r>
              </a:p>
            </p:txBody>
          </p:sp>
          <p:sp>
            <p:nvSpPr>
              <p:cNvPr id="35" name="TextBox 48"/>
              <p:cNvSpPr txBox="1"/>
              <p:nvPr/>
            </p:nvSpPr>
            <p:spPr>
              <a:xfrm>
                <a:off x="5062" y="6229"/>
                <a:ext cx="891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80%</a:t>
                </a:r>
              </a:p>
            </p:txBody>
          </p:sp>
          <p:sp>
            <p:nvSpPr>
              <p:cNvPr id="36" name="TextBox 48"/>
              <p:cNvSpPr txBox="1"/>
              <p:nvPr/>
            </p:nvSpPr>
            <p:spPr>
              <a:xfrm>
                <a:off x="5378" y="5795"/>
                <a:ext cx="796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95%</a:t>
                </a:r>
              </a:p>
            </p:txBody>
          </p:sp>
          <p:sp>
            <p:nvSpPr>
              <p:cNvPr id="37" name="TextBox 48"/>
              <p:cNvSpPr txBox="1"/>
              <p:nvPr/>
            </p:nvSpPr>
            <p:spPr>
              <a:xfrm>
                <a:off x="7264" y="5795"/>
                <a:ext cx="43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  <p:sp>
            <p:nvSpPr>
              <p:cNvPr id="38" name="TextBox 48"/>
              <p:cNvSpPr txBox="1"/>
              <p:nvPr/>
            </p:nvSpPr>
            <p:spPr>
              <a:xfrm>
                <a:off x="7524" y="6413"/>
                <a:ext cx="56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39" name="TextBox 48"/>
              <p:cNvSpPr txBox="1"/>
              <p:nvPr/>
            </p:nvSpPr>
            <p:spPr>
              <a:xfrm>
                <a:off x="8150" y="6181"/>
                <a:ext cx="940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2.05%</a:t>
                </a:r>
              </a:p>
            </p:txBody>
          </p:sp>
        </p:grpSp>
        <p:sp>
          <p:nvSpPr>
            <p:cNvPr id="40" name="TextBox 48"/>
            <p:cNvSpPr txBox="1"/>
            <p:nvPr/>
          </p:nvSpPr>
          <p:spPr>
            <a:xfrm>
              <a:off x="8395" y="8226"/>
              <a:ext cx="995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1.67%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34"/>
    </mc:Choice>
    <mc:Fallback xmlns="">
      <p:transition spd="slow" advTm="99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二、智能制造之路｜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不良调查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reeform 121"/>
          <p:cNvSpPr/>
          <p:nvPr/>
        </p:nvSpPr>
        <p:spPr bwMode="auto">
          <a:xfrm>
            <a:off x="3750945" y="1835785"/>
            <a:ext cx="1642745" cy="1847215"/>
          </a:xfrm>
          <a:custGeom>
            <a:avLst/>
            <a:gdLst/>
            <a:ahLst/>
            <a:cxnLst>
              <a:cxn ang="0">
                <a:pos x="170" y="224"/>
              </a:cxn>
              <a:cxn ang="0">
                <a:pos x="170" y="190"/>
              </a:cxn>
              <a:cxn ang="0">
                <a:pos x="174" y="186"/>
              </a:cxn>
              <a:cxn ang="0">
                <a:pos x="184" y="164"/>
              </a:cxn>
              <a:cxn ang="0">
                <a:pos x="188" y="152"/>
              </a:cxn>
              <a:cxn ang="0">
                <a:pos x="196" y="146"/>
              </a:cxn>
              <a:cxn ang="0">
                <a:pos x="202" y="128"/>
              </a:cxn>
              <a:cxn ang="0">
                <a:pos x="202" y="122"/>
              </a:cxn>
              <a:cxn ang="0">
                <a:pos x="196" y="112"/>
              </a:cxn>
              <a:cxn ang="0">
                <a:pos x="202" y="88"/>
              </a:cxn>
              <a:cxn ang="0">
                <a:pos x="204" y="58"/>
              </a:cxn>
              <a:cxn ang="0">
                <a:pos x="198" y="34"/>
              </a:cxn>
              <a:cxn ang="0">
                <a:pos x="190" y="24"/>
              </a:cxn>
              <a:cxn ang="0">
                <a:pos x="176" y="16"/>
              </a:cxn>
              <a:cxn ang="0">
                <a:pos x="166" y="14"/>
              </a:cxn>
              <a:cxn ang="0">
                <a:pos x="152" y="2"/>
              </a:cxn>
              <a:cxn ang="0">
                <a:pos x="130" y="0"/>
              </a:cxn>
              <a:cxn ang="0">
                <a:pos x="118" y="0"/>
              </a:cxn>
              <a:cxn ang="0">
                <a:pos x="96" y="4"/>
              </a:cxn>
              <a:cxn ang="0">
                <a:pos x="80" y="14"/>
              </a:cxn>
              <a:cxn ang="0">
                <a:pos x="70" y="26"/>
              </a:cxn>
              <a:cxn ang="0">
                <a:pos x="60" y="50"/>
              </a:cxn>
              <a:cxn ang="0">
                <a:pos x="62" y="90"/>
              </a:cxn>
              <a:cxn ang="0">
                <a:pos x="66" y="112"/>
              </a:cxn>
              <a:cxn ang="0">
                <a:pos x="60" y="122"/>
              </a:cxn>
              <a:cxn ang="0">
                <a:pos x="60" y="128"/>
              </a:cxn>
              <a:cxn ang="0">
                <a:pos x="66" y="146"/>
              </a:cxn>
              <a:cxn ang="0">
                <a:pos x="74" y="152"/>
              </a:cxn>
              <a:cxn ang="0">
                <a:pos x="76" y="164"/>
              </a:cxn>
              <a:cxn ang="0">
                <a:pos x="88" y="186"/>
              </a:cxn>
              <a:cxn ang="0">
                <a:pos x="92" y="190"/>
              </a:cxn>
              <a:cxn ang="0">
                <a:pos x="92" y="224"/>
              </a:cxn>
              <a:cxn ang="0">
                <a:pos x="86" y="234"/>
              </a:cxn>
              <a:cxn ang="0">
                <a:pos x="66" y="246"/>
              </a:cxn>
              <a:cxn ang="0">
                <a:pos x="26" y="264"/>
              </a:cxn>
              <a:cxn ang="0">
                <a:pos x="0" y="280"/>
              </a:cxn>
              <a:cxn ang="0">
                <a:pos x="12" y="290"/>
              </a:cxn>
              <a:cxn ang="0">
                <a:pos x="42" y="310"/>
              </a:cxn>
              <a:cxn ang="0">
                <a:pos x="78" y="324"/>
              </a:cxn>
              <a:cxn ang="0">
                <a:pos x="116" y="332"/>
              </a:cxn>
              <a:cxn ang="0">
                <a:pos x="136" y="334"/>
              </a:cxn>
              <a:cxn ang="0">
                <a:pos x="176" y="326"/>
              </a:cxn>
              <a:cxn ang="0">
                <a:pos x="214" y="312"/>
              </a:cxn>
              <a:cxn ang="0">
                <a:pos x="246" y="294"/>
              </a:cxn>
              <a:cxn ang="0">
                <a:pos x="262" y="280"/>
              </a:cxn>
              <a:cxn ang="0">
                <a:pos x="236" y="264"/>
              </a:cxn>
              <a:cxn ang="0">
                <a:pos x="196" y="246"/>
              </a:cxn>
              <a:cxn ang="0">
                <a:pos x="176" y="234"/>
              </a:cxn>
              <a:cxn ang="0">
                <a:pos x="170" y="224"/>
              </a:cxn>
            </a:cxnLst>
            <a:rect l="0" t="0" r="r" b="b"/>
            <a:pathLst>
              <a:path w="262" h="334">
                <a:moveTo>
                  <a:pt x="170" y="224"/>
                </a:moveTo>
                <a:lnTo>
                  <a:pt x="170" y="224"/>
                </a:lnTo>
                <a:lnTo>
                  <a:pt x="170" y="206"/>
                </a:lnTo>
                <a:lnTo>
                  <a:pt x="170" y="190"/>
                </a:lnTo>
                <a:lnTo>
                  <a:pt x="170" y="190"/>
                </a:lnTo>
                <a:lnTo>
                  <a:pt x="174" y="186"/>
                </a:lnTo>
                <a:lnTo>
                  <a:pt x="180" y="176"/>
                </a:lnTo>
                <a:lnTo>
                  <a:pt x="184" y="164"/>
                </a:lnTo>
                <a:lnTo>
                  <a:pt x="188" y="152"/>
                </a:lnTo>
                <a:lnTo>
                  <a:pt x="188" y="152"/>
                </a:lnTo>
                <a:lnTo>
                  <a:pt x="192" y="150"/>
                </a:lnTo>
                <a:lnTo>
                  <a:pt x="196" y="146"/>
                </a:lnTo>
                <a:lnTo>
                  <a:pt x="200" y="140"/>
                </a:lnTo>
                <a:lnTo>
                  <a:pt x="202" y="128"/>
                </a:lnTo>
                <a:lnTo>
                  <a:pt x="202" y="128"/>
                </a:lnTo>
                <a:lnTo>
                  <a:pt x="202" y="122"/>
                </a:lnTo>
                <a:lnTo>
                  <a:pt x="200" y="118"/>
                </a:lnTo>
                <a:lnTo>
                  <a:pt x="196" y="112"/>
                </a:lnTo>
                <a:lnTo>
                  <a:pt x="196" y="112"/>
                </a:lnTo>
                <a:lnTo>
                  <a:pt x="202" y="88"/>
                </a:lnTo>
                <a:lnTo>
                  <a:pt x="204" y="74"/>
                </a:lnTo>
                <a:lnTo>
                  <a:pt x="204" y="58"/>
                </a:lnTo>
                <a:lnTo>
                  <a:pt x="200" y="42"/>
                </a:lnTo>
                <a:lnTo>
                  <a:pt x="198" y="34"/>
                </a:lnTo>
                <a:lnTo>
                  <a:pt x="194" y="28"/>
                </a:lnTo>
                <a:lnTo>
                  <a:pt x="190" y="24"/>
                </a:lnTo>
                <a:lnTo>
                  <a:pt x="184" y="18"/>
                </a:lnTo>
                <a:lnTo>
                  <a:pt x="176" y="16"/>
                </a:lnTo>
                <a:lnTo>
                  <a:pt x="166" y="14"/>
                </a:lnTo>
                <a:lnTo>
                  <a:pt x="166" y="14"/>
                </a:lnTo>
                <a:lnTo>
                  <a:pt x="162" y="8"/>
                </a:lnTo>
                <a:lnTo>
                  <a:pt x="152" y="2"/>
                </a:lnTo>
                <a:lnTo>
                  <a:pt x="142" y="0"/>
                </a:lnTo>
                <a:lnTo>
                  <a:pt x="130" y="0"/>
                </a:lnTo>
                <a:lnTo>
                  <a:pt x="130" y="0"/>
                </a:lnTo>
                <a:lnTo>
                  <a:pt x="118" y="0"/>
                </a:lnTo>
                <a:lnTo>
                  <a:pt x="106" y="2"/>
                </a:lnTo>
                <a:lnTo>
                  <a:pt x="96" y="4"/>
                </a:lnTo>
                <a:lnTo>
                  <a:pt x="88" y="8"/>
                </a:lnTo>
                <a:lnTo>
                  <a:pt x="80" y="14"/>
                </a:lnTo>
                <a:lnTo>
                  <a:pt x="74" y="20"/>
                </a:lnTo>
                <a:lnTo>
                  <a:pt x="70" y="26"/>
                </a:lnTo>
                <a:lnTo>
                  <a:pt x="66" y="34"/>
                </a:lnTo>
                <a:lnTo>
                  <a:pt x="60" y="50"/>
                </a:lnTo>
                <a:lnTo>
                  <a:pt x="60" y="70"/>
                </a:lnTo>
                <a:lnTo>
                  <a:pt x="62" y="90"/>
                </a:lnTo>
                <a:lnTo>
                  <a:pt x="66" y="112"/>
                </a:lnTo>
                <a:lnTo>
                  <a:pt x="66" y="112"/>
                </a:lnTo>
                <a:lnTo>
                  <a:pt x="62" y="118"/>
                </a:lnTo>
                <a:lnTo>
                  <a:pt x="60" y="122"/>
                </a:lnTo>
                <a:lnTo>
                  <a:pt x="60" y="128"/>
                </a:lnTo>
                <a:lnTo>
                  <a:pt x="60" y="128"/>
                </a:lnTo>
                <a:lnTo>
                  <a:pt x="62" y="140"/>
                </a:lnTo>
                <a:lnTo>
                  <a:pt x="66" y="146"/>
                </a:lnTo>
                <a:lnTo>
                  <a:pt x="70" y="150"/>
                </a:lnTo>
                <a:lnTo>
                  <a:pt x="74" y="152"/>
                </a:lnTo>
                <a:lnTo>
                  <a:pt x="74" y="152"/>
                </a:lnTo>
                <a:lnTo>
                  <a:pt x="76" y="164"/>
                </a:lnTo>
                <a:lnTo>
                  <a:pt x="82" y="176"/>
                </a:lnTo>
                <a:lnTo>
                  <a:pt x="88" y="186"/>
                </a:lnTo>
                <a:lnTo>
                  <a:pt x="92" y="190"/>
                </a:lnTo>
                <a:lnTo>
                  <a:pt x="92" y="190"/>
                </a:lnTo>
                <a:lnTo>
                  <a:pt x="92" y="206"/>
                </a:lnTo>
                <a:lnTo>
                  <a:pt x="92" y="224"/>
                </a:lnTo>
                <a:lnTo>
                  <a:pt x="92" y="224"/>
                </a:lnTo>
                <a:lnTo>
                  <a:pt x="86" y="234"/>
                </a:lnTo>
                <a:lnTo>
                  <a:pt x="78" y="240"/>
                </a:lnTo>
                <a:lnTo>
                  <a:pt x="66" y="246"/>
                </a:lnTo>
                <a:lnTo>
                  <a:pt x="54" y="252"/>
                </a:lnTo>
                <a:lnTo>
                  <a:pt x="26" y="264"/>
                </a:lnTo>
                <a:lnTo>
                  <a:pt x="12" y="270"/>
                </a:lnTo>
                <a:lnTo>
                  <a:pt x="0" y="280"/>
                </a:lnTo>
                <a:lnTo>
                  <a:pt x="0" y="280"/>
                </a:lnTo>
                <a:lnTo>
                  <a:pt x="12" y="290"/>
                </a:lnTo>
                <a:lnTo>
                  <a:pt x="26" y="302"/>
                </a:lnTo>
                <a:lnTo>
                  <a:pt x="42" y="310"/>
                </a:lnTo>
                <a:lnTo>
                  <a:pt x="60" y="318"/>
                </a:lnTo>
                <a:lnTo>
                  <a:pt x="78" y="324"/>
                </a:lnTo>
                <a:lnTo>
                  <a:pt x="96" y="330"/>
                </a:lnTo>
                <a:lnTo>
                  <a:pt x="116" y="332"/>
                </a:lnTo>
                <a:lnTo>
                  <a:pt x="136" y="334"/>
                </a:lnTo>
                <a:lnTo>
                  <a:pt x="136" y="334"/>
                </a:lnTo>
                <a:lnTo>
                  <a:pt x="156" y="332"/>
                </a:lnTo>
                <a:lnTo>
                  <a:pt x="176" y="326"/>
                </a:lnTo>
                <a:lnTo>
                  <a:pt x="196" y="320"/>
                </a:lnTo>
                <a:lnTo>
                  <a:pt x="214" y="312"/>
                </a:lnTo>
                <a:lnTo>
                  <a:pt x="232" y="302"/>
                </a:lnTo>
                <a:lnTo>
                  <a:pt x="246" y="294"/>
                </a:lnTo>
                <a:lnTo>
                  <a:pt x="262" y="280"/>
                </a:lnTo>
                <a:lnTo>
                  <a:pt x="262" y="280"/>
                </a:lnTo>
                <a:lnTo>
                  <a:pt x="250" y="272"/>
                </a:lnTo>
                <a:lnTo>
                  <a:pt x="236" y="264"/>
                </a:lnTo>
                <a:lnTo>
                  <a:pt x="208" y="252"/>
                </a:lnTo>
                <a:lnTo>
                  <a:pt x="196" y="246"/>
                </a:lnTo>
                <a:lnTo>
                  <a:pt x="184" y="240"/>
                </a:lnTo>
                <a:lnTo>
                  <a:pt x="176" y="234"/>
                </a:lnTo>
                <a:lnTo>
                  <a:pt x="170" y="224"/>
                </a:lnTo>
                <a:lnTo>
                  <a:pt x="170" y="224"/>
                </a:lnTo>
                <a:close/>
              </a:path>
            </a:pathLst>
          </a:custGeom>
          <a:solidFill>
            <a:srgbClr val="3F8ADF"/>
          </a:solidFill>
          <a:ln w="9525">
            <a:solidFill>
              <a:srgbClr val="3F8AD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4"/>
          <p:cNvGrpSpPr/>
          <p:nvPr/>
        </p:nvGrpSpPr>
        <p:grpSpPr>
          <a:xfrm>
            <a:off x="4377885" y="2217212"/>
            <a:ext cx="384843" cy="468047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37" name="Freeform 47"/>
            <p:cNvSpPr/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8"/>
            <p:cNvSpPr/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52"/>
            <p:cNvSpPr/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53"/>
            <p:cNvSpPr/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54"/>
            <p:cNvSpPr/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55"/>
            <p:cNvSpPr/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56"/>
            <p:cNvSpPr/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92"/>
          <p:cNvGrpSpPr/>
          <p:nvPr/>
        </p:nvGrpSpPr>
        <p:grpSpPr>
          <a:xfrm>
            <a:off x="6101080" y="3583940"/>
            <a:ext cx="2538730" cy="1193800"/>
            <a:chOff x="9608" y="5192"/>
            <a:chExt cx="3998" cy="1880"/>
          </a:xfrm>
        </p:grpSpPr>
        <p:grpSp>
          <p:nvGrpSpPr>
            <p:cNvPr id="8" name="Group 18"/>
            <p:cNvGrpSpPr/>
            <p:nvPr/>
          </p:nvGrpSpPr>
          <p:grpSpPr>
            <a:xfrm>
              <a:off x="12051" y="5403"/>
              <a:ext cx="736" cy="583"/>
              <a:chOff x="-432952" y="542"/>
              <a:chExt cx="492125" cy="492125"/>
            </a:xfrm>
            <a:solidFill>
              <a:srgbClr val="117A68"/>
            </a:solidFill>
          </p:grpSpPr>
          <p:sp>
            <p:nvSpPr>
              <p:cNvPr id="21" name="Freeform 156"/>
              <p:cNvSpPr>
                <a:spLocks noEditPoints="1"/>
              </p:cNvSpPr>
              <p:nvPr/>
            </p:nvSpPr>
            <p:spPr bwMode="auto">
              <a:xfrm>
                <a:off x="-432952" y="542"/>
                <a:ext cx="492125" cy="492125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solidFill>
                <a:srgbClr val="3F8AD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endParaRPr>
              </a:p>
            </p:txBody>
          </p:sp>
          <p:sp>
            <p:nvSpPr>
              <p:cNvPr id="22" name="Freeform 157"/>
              <p:cNvSpPr>
                <a:spLocks noEditPoints="1"/>
              </p:cNvSpPr>
              <p:nvPr/>
            </p:nvSpPr>
            <p:spPr bwMode="auto">
              <a:xfrm>
                <a:off x="-273861" y="139398"/>
                <a:ext cx="214313" cy="214313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endParaRPr>
              </a:p>
            </p:txBody>
          </p:sp>
          <p:sp>
            <p:nvSpPr>
              <p:cNvPr id="27" name="Freeform 158"/>
              <p:cNvSpPr>
                <a:spLocks noEditPoints="1"/>
              </p:cNvSpPr>
              <p:nvPr/>
            </p:nvSpPr>
            <p:spPr bwMode="auto">
              <a:xfrm>
                <a:off x="-227823" y="190501"/>
                <a:ext cx="122238" cy="122238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endParaRPr>
              </a:p>
            </p:txBody>
          </p:sp>
        </p:grpSp>
        <p:sp>
          <p:nvSpPr>
            <p:cNvPr id="28" name="任意多边形 27"/>
            <p:cNvSpPr/>
            <p:nvPr/>
          </p:nvSpPr>
          <p:spPr>
            <a:xfrm rot="13721046" flipH="1">
              <a:off x="11868" y="5148"/>
              <a:ext cx="1006" cy="109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9608" y="5904"/>
              <a:ext cx="2681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4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设备参数</a:t>
              </a:r>
              <a:r>
                <a:rPr lang="en-US" altLang="zh-CN" sz="14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14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产品履历</a:t>
              </a:r>
            </a:p>
          </p:txBody>
        </p:sp>
        <p:sp>
          <p:nvSpPr>
            <p:cNvPr id="62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9608" y="6433"/>
              <a:ext cx="399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确认设备参数</a:t>
              </a:r>
              <a:r>
                <a:rPr lang="en-US" altLang="zh-CN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产品履历 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耗时 </a:t>
              </a:r>
              <a:r>
                <a:rPr lang="en-US" altLang="zh-CN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20min</a:t>
              </a:r>
            </a:p>
          </p:txBody>
        </p:sp>
      </p:grpSp>
      <p:grpSp>
        <p:nvGrpSpPr>
          <p:cNvPr id="9" name="组合 7"/>
          <p:cNvGrpSpPr/>
          <p:nvPr/>
        </p:nvGrpSpPr>
        <p:grpSpPr>
          <a:xfrm>
            <a:off x="849630" y="872490"/>
            <a:ext cx="2550160" cy="1243965"/>
            <a:chOff x="1338" y="1374"/>
            <a:chExt cx="4016" cy="1959"/>
          </a:xfrm>
        </p:grpSpPr>
        <p:grpSp>
          <p:nvGrpSpPr>
            <p:cNvPr id="10" name="组合 8"/>
            <p:cNvGrpSpPr/>
            <p:nvPr/>
          </p:nvGrpSpPr>
          <p:grpSpPr>
            <a:xfrm rot="20220000">
              <a:off x="1439" y="1374"/>
              <a:ext cx="1061" cy="1177"/>
              <a:chOff x="6840893" y="1026046"/>
              <a:chExt cx="673914" cy="747289"/>
            </a:xfrm>
          </p:grpSpPr>
          <p:sp>
            <p:nvSpPr>
              <p:cNvPr id="26" name="任意多边形 25"/>
              <p:cNvSpPr/>
              <p:nvPr/>
            </p:nvSpPr>
            <p:spPr>
              <a:xfrm rot="10800000">
                <a:off x="6840893" y="1026046"/>
                <a:ext cx="673914" cy="747289"/>
              </a:xfrm>
              <a:custGeom>
                <a:avLst/>
                <a:gdLst>
                  <a:gd name="connsiteX0" fmla="*/ 0 w 1149799"/>
                  <a:gd name="connsiteY0" fmla="*/ 681503 h 1256402"/>
                  <a:gd name="connsiteX1" fmla="*/ 459037 w 1149799"/>
                  <a:gd name="connsiteY1" fmla="*/ 118283 h 1256402"/>
                  <a:gd name="connsiteX2" fmla="*/ 510975 w 1149799"/>
                  <a:gd name="connsiteY2" fmla="*/ 113048 h 1256402"/>
                  <a:gd name="connsiteX3" fmla="*/ 593014 w 1149799"/>
                  <a:gd name="connsiteY3" fmla="*/ 0 h 1256402"/>
                  <a:gd name="connsiteX4" fmla="*/ 677913 w 1149799"/>
                  <a:gd name="connsiteY4" fmla="*/ 116988 h 1256402"/>
                  <a:gd name="connsiteX5" fmla="*/ 690762 w 1149799"/>
                  <a:gd name="connsiteY5" fmla="*/ 118283 h 1256402"/>
                  <a:gd name="connsiteX6" fmla="*/ 1149799 w 1149799"/>
                  <a:gd name="connsiteY6" fmla="*/ 681503 h 1256402"/>
                  <a:gd name="connsiteX7" fmla="*/ 574900 w 1149799"/>
                  <a:gd name="connsiteY7" fmla="*/ 1256402 h 1256402"/>
                  <a:gd name="connsiteX8" fmla="*/ 0 w 1149799"/>
                  <a:gd name="connsiteY8" fmla="*/ 681503 h 125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9799" h="1256402">
                    <a:moveTo>
                      <a:pt x="0" y="681503"/>
                    </a:moveTo>
                    <a:cubicBezTo>
                      <a:pt x="0" y="403683"/>
                      <a:pt x="197065" y="171891"/>
                      <a:pt x="459037" y="118283"/>
                    </a:cubicBezTo>
                    <a:lnTo>
                      <a:pt x="510975" y="113048"/>
                    </a:lnTo>
                    <a:lnTo>
                      <a:pt x="593014" y="0"/>
                    </a:lnTo>
                    <a:lnTo>
                      <a:pt x="677913" y="116988"/>
                    </a:lnTo>
                    <a:lnTo>
                      <a:pt x="690762" y="118283"/>
                    </a:lnTo>
                    <a:cubicBezTo>
                      <a:pt x="952734" y="171891"/>
                      <a:pt x="1149799" y="403683"/>
                      <a:pt x="1149799" y="681503"/>
                    </a:cubicBezTo>
                    <a:cubicBezTo>
                      <a:pt x="1149799" y="999011"/>
                      <a:pt x="892408" y="1256402"/>
                      <a:pt x="574900" y="1256402"/>
                    </a:cubicBezTo>
                    <a:cubicBezTo>
                      <a:pt x="257391" y="1256402"/>
                      <a:pt x="0" y="999011"/>
                      <a:pt x="0" y="681503"/>
                    </a:cubicBezTo>
                    <a:close/>
                  </a:path>
                </a:pathLst>
              </a:custGeom>
              <a:ln>
                <a:solidFill>
                  <a:srgbClr val="3F8AD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114"/>
              <p:cNvSpPr/>
              <p:nvPr/>
            </p:nvSpPr>
            <p:spPr bwMode="auto">
              <a:xfrm>
                <a:off x="7199041" y="1423727"/>
                <a:ext cx="31207" cy="34041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ln w="9525">
                <a:solidFill>
                  <a:srgbClr val="117A68"/>
                </a:solidFill>
                <a:round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KSO_Shape"/>
            <p:cNvSpPr/>
            <p:nvPr/>
          </p:nvSpPr>
          <p:spPr bwMode="auto">
            <a:xfrm>
              <a:off x="1566" y="1711"/>
              <a:ext cx="741" cy="536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8AD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2849" y="2099"/>
              <a:ext cx="1052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400" b="1" dirty="0">
                  <a:solidFill>
                    <a:srgbClr val="445469"/>
                  </a:solidFill>
                  <a:latin typeface="微软雅黑" panose="020B0503020204020204" pitchFamily="34" charset="-122"/>
                  <a:sym typeface="Arial" panose="020B0604020202020204" pitchFamily="34" charset="0"/>
                </a:rPr>
                <a:t>设备别</a:t>
              </a:r>
            </a:p>
          </p:txBody>
        </p:sp>
        <p:sp>
          <p:nvSpPr>
            <p:cNvPr id="66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338" y="2695"/>
              <a:ext cx="4016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BO </a:t>
              </a:r>
              <a:r>
                <a:rPr lang="zh-CN" altLang="en-US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确认设备倾向性，锁定异常单元  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耗时 </a:t>
              </a:r>
              <a:r>
                <a:rPr lang="en-US" altLang="zh-CN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60min</a:t>
              </a:r>
            </a:p>
          </p:txBody>
        </p:sp>
      </p:grpSp>
      <p:grpSp>
        <p:nvGrpSpPr>
          <p:cNvPr id="13" name="组合 91"/>
          <p:cNvGrpSpPr/>
          <p:nvPr/>
        </p:nvGrpSpPr>
        <p:grpSpPr>
          <a:xfrm>
            <a:off x="849630" y="3538220"/>
            <a:ext cx="2423795" cy="1239571"/>
            <a:chOff x="1338" y="5120"/>
            <a:chExt cx="3817" cy="1952"/>
          </a:xfrm>
        </p:grpSpPr>
        <p:grpSp>
          <p:nvGrpSpPr>
            <p:cNvPr id="14" name="组合 16"/>
            <p:cNvGrpSpPr/>
            <p:nvPr/>
          </p:nvGrpSpPr>
          <p:grpSpPr>
            <a:xfrm>
              <a:off x="1338" y="5904"/>
              <a:ext cx="3817" cy="1168"/>
              <a:chOff x="7337740" y="1805656"/>
              <a:chExt cx="3041549" cy="962080"/>
            </a:xfrm>
          </p:grpSpPr>
          <p:sp>
            <p:nvSpPr>
              <p:cNvPr id="18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8528223" y="1805656"/>
                <a:ext cx="1851066" cy="279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400" b="1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发起</a:t>
                </a:r>
                <a:r>
                  <a:rPr lang="en-US" altLang="zh-CN" sz="1400" b="1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Abnormal</a:t>
                </a:r>
              </a:p>
            </p:txBody>
          </p:sp>
          <p:sp>
            <p:nvSpPr>
              <p:cNvPr id="19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7337740" y="2241429"/>
                <a:ext cx="2678986" cy="52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异常从发现到反馈 </a:t>
                </a:r>
              </a:p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耗时 </a:t>
                </a:r>
                <a:r>
                  <a:rPr lang="en-US" altLang="zh-CN" sz="1200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30min</a:t>
                </a:r>
              </a:p>
            </p:txBody>
          </p:sp>
        </p:grpSp>
        <p:sp>
          <p:nvSpPr>
            <p:cNvPr id="68" name="Freeform 48"/>
            <p:cNvSpPr>
              <a:spLocks noEditPoints="1"/>
            </p:cNvSpPr>
            <p:nvPr/>
          </p:nvSpPr>
          <p:spPr bwMode="auto">
            <a:xfrm>
              <a:off x="1609" y="5348"/>
              <a:ext cx="597" cy="694"/>
            </a:xfrm>
            <a:custGeom>
              <a:avLst/>
              <a:gdLst/>
              <a:ahLst/>
              <a:cxnLst>
                <a:cxn ang="0">
                  <a:pos x="76" y="31"/>
                </a:cxn>
                <a:cxn ang="0">
                  <a:pos x="80" y="27"/>
                </a:cxn>
                <a:cxn ang="0">
                  <a:pos x="76" y="23"/>
                </a:cxn>
                <a:cxn ang="0">
                  <a:pos x="23" y="76"/>
                </a:cxn>
                <a:cxn ang="0">
                  <a:pos x="27" y="80"/>
                </a:cxn>
                <a:cxn ang="0">
                  <a:pos x="31" y="76"/>
                </a:cxn>
                <a:cxn ang="0">
                  <a:pos x="76" y="31"/>
                </a:cxn>
                <a:cxn ang="0">
                  <a:pos x="44" y="192"/>
                </a:cxn>
                <a:cxn ang="0">
                  <a:pos x="45" y="203"/>
                </a:cxn>
                <a:cxn ang="0">
                  <a:pos x="56" y="209"/>
                </a:cxn>
                <a:cxn ang="0">
                  <a:pos x="57" y="216"/>
                </a:cxn>
                <a:cxn ang="0">
                  <a:pos x="76" y="221"/>
                </a:cxn>
                <a:cxn ang="0">
                  <a:pos x="95" y="216"/>
                </a:cxn>
                <a:cxn ang="0">
                  <a:pos x="96" y="209"/>
                </a:cxn>
                <a:cxn ang="0">
                  <a:pos x="106" y="203"/>
                </a:cxn>
                <a:cxn ang="0">
                  <a:pos x="108" y="192"/>
                </a:cxn>
                <a:cxn ang="0">
                  <a:pos x="76" y="197"/>
                </a:cxn>
                <a:cxn ang="0">
                  <a:pos x="44" y="192"/>
                </a:cxn>
                <a:cxn ang="0">
                  <a:pos x="41" y="170"/>
                </a:cxn>
                <a:cxn ang="0">
                  <a:pos x="42" y="182"/>
                </a:cxn>
                <a:cxn ang="0">
                  <a:pos x="76" y="188"/>
                </a:cxn>
                <a:cxn ang="0">
                  <a:pos x="109" y="182"/>
                </a:cxn>
                <a:cxn ang="0">
                  <a:pos x="111" y="170"/>
                </a:cxn>
                <a:cxn ang="0">
                  <a:pos x="76" y="177"/>
                </a:cxn>
                <a:cxn ang="0">
                  <a:pos x="41" y="170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36" y="141"/>
                </a:cxn>
                <a:cxn ang="0">
                  <a:pos x="39" y="160"/>
                </a:cxn>
                <a:cxn ang="0">
                  <a:pos x="76" y="168"/>
                </a:cxn>
                <a:cxn ang="0">
                  <a:pos x="113" y="160"/>
                </a:cxn>
                <a:cxn ang="0">
                  <a:pos x="115" y="141"/>
                </a:cxn>
                <a:cxn ang="0">
                  <a:pos x="152" y="76"/>
                </a:cxn>
                <a:cxn ang="0">
                  <a:pos x="76" y="0"/>
                </a:cxn>
                <a:cxn ang="0">
                  <a:pos x="104" y="132"/>
                </a:cxn>
                <a:cxn ang="0">
                  <a:pos x="102" y="150"/>
                </a:cxn>
                <a:cxn ang="0">
                  <a:pos x="76" y="154"/>
                </a:cxn>
                <a:cxn ang="0">
                  <a:pos x="50" y="150"/>
                </a:cxn>
                <a:cxn ang="0">
                  <a:pos x="48" y="132"/>
                </a:cxn>
                <a:cxn ang="0">
                  <a:pos x="13" y="76"/>
                </a:cxn>
                <a:cxn ang="0">
                  <a:pos x="76" y="14"/>
                </a:cxn>
                <a:cxn ang="0">
                  <a:pos x="139" y="76"/>
                </a:cxn>
                <a:cxn ang="0">
                  <a:pos x="104" y="132"/>
                </a:cxn>
                <a:cxn ang="0">
                  <a:pos x="93" y="104"/>
                </a:cxn>
                <a:cxn ang="0">
                  <a:pos x="76" y="74"/>
                </a:cxn>
                <a:cxn ang="0">
                  <a:pos x="59" y="104"/>
                </a:cxn>
                <a:cxn ang="0">
                  <a:pos x="52" y="89"/>
                </a:cxn>
                <a:cxn ang="0">
                  <a:pos x="41" y="94"/>
                </a:cxn>
                <a:cxn ang="0">
                  <a:pos x="58" y="131"/>
                </a:cxn>
                <a:cxn ang="0">
                  <a:pos x="76" y="98"/>
                </a:cxn>
                <a:cxn ang="0">
                  <a:pos x="94" y="131"/>
                </a:cxn>
                <a:cxn ang="0">
                  <a:pos x="111" y="94"/>
                </a:cxn>
                <a:cxn ang="0">
                  <a:pos x="100" y="89"/>
                </a:cxn>
                <a:cxn ang="0">
                  <a:pos x="93" y="104"/>
                </a:cxn>
              </a:cxnLst>
              <a:rect l="0" t="0" r="r" b="b"/>
              <a:pathLst>
                <a:path w="152" h="221">
                  <a:moveTo>
                    <a:pt x="76" y="31"/>
                  </a:moveTo>
                  <a:cubicBezTo>
                    <a:pt x="78" y="31"/>
                    <a:pt x="80" y="30"/>
                    <a:pt x="80" y="27"/>
                  </a:cubicBezTo>
                  <a:cubicBezTo>
                    <a:pt x="80" y="25"/>
                    <a:pt x="78" y="23"/>
                    <a:pt x="76" y="23"/>
                  </a:cubicBezTo>
                  <a:cubicBezTo>
                    <a:pt x="47" y="23"/>
                    <a:pt x="23" y="47"/>
                    <a:pt x="23" y="76"/>
                  </a:cubicBezTo>
                  <a:cubicBezTo>
                    <a:pt x="23" y="78"/>
                    <a:pt x="25" y="80"/>
                    <a:pt x="27" y="80"/>
                  </a:cubicBezTo>
                  <a:cubicBezTo>
                    <a:pt x="29" y="80"/>
                    <a:pt x="31" y="78"/>
                    <a:pt x="31" y="76"/>
                  </a:cubicBezTo>
                  <a:cubicBezTo>
                    <a:pt x="31" y="52"/>
                    <a:pt x="51" y="31"/>
                    <a:pt x="76" y="31"/>
                  </a:cubicBezTo>
                  <a:close/>
                  <a:moveTo>
                    <a:pt x="44" y="192"/>
                  </a:moveTo>
                  <a:cubicBezTo>
                    <a:pt x="45" y="203"/>
                    <a:pt x="45" y="203"/>
                    <a:pt x="45" y="203"/>
                  </a:cubicBezTo>
                  <a:cubicBezTo>
                    <a:pt x="45" y="203"/>
                    <a:pt x="48" y="207"/>
                    <a:pt x="56" y="209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57" y="216"/>
                    <a:pt x="61" y="221"/>
                    <a:pt x="76" y="221"/>
                  </a:cubicBezTo>
                  <a:cubicBezTo>
                    <a:pt x="91" y="221"/>
                    <a:pt x="95" y="216"/>
                    <a:pt x="95" y="216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104" y="207"/>
                    <a:pt x="106" y="203"/>
                    <a:pt x="106" y="203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98" y="195"/>
                    <a:pt x="87" y="197"/>
                    <a:pt x="76" y="197"/>
                  </a:cubicBezTo>
                  <a:cubicBezTo>
                    <a:pt x="64" y="197"/>
                    <a:pt x="54" y="195"/>
                    <a:pt x="44" y="192"/>
                  </a:cubicBezTo>
                  <a:close/>
                  <a:moveTo>
                    <a:pt x="41" y="170"/>
                  </a:moveTo>
                  <a:cubicBezTo>
                    <a:pt x="42" y="182"/>
                    <a:pt x="42" y="182"/>
                    <a:pt x="42" y="182"/>
                  </a:cubicBezTo>
                  <a:cubicBezTo>
                    <a:pt x="52" y="186"/>
                    <a:pt x="64" y="188"/>
                    <a:pt x="76" y="188"/>
                  </a:cubicBezTo>
                  <a:cubicBezTo>
                    <a:pt x="88" y="188"/>
                    <a:pt x="99" y="186"/>
                    <a:pt x="109" y="182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00" y="174"/>
                    <a:pt x="89" y="177"/>
                    <a:pt x="76" y="177"/>
                  </a:cubicBezTo>
                  <a:cubicBezTo>
                    <a:pt x="63" y="177"/>
                    <a:pt x="51" y="174"/>
                    <a:pt x="41" y="170"/>
                  </a:cubicBezTo>
                  <a:close/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04"/>
                    <a:pt x="15" y="128"/>
                    <a:pt x="36" y="14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50" y="165"/>
                    <a:pt x="63" y="168"/>
                    <a:pt x="76" y="168"/>
                  </a:cubicBezTo>
                  <a:cubicBezTo>
                    <a:pt x="89" y="168"/>
                    <a:pt x="102" y="165"/>
                    <a:pt x="113" y="160"/>
                  </a:cubicBezTo>
                  <a:cubicBezTo>
                    <a:pt x="115" y="141"/>
                    <a:pt x="115" y="141"/>
                    <a:pt x="115" y="141"/>
                  </a:cubicBezTo>
                  <a:cubicBezTo>
                    <a:pt x="137" y="128"/>
                    <a:pt x="152" y="104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104" y="132"/>
                  </a:move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95" y="154"/>
                    <a:pt x="76" y="154"/>
                  </a:cubicBezTo>
                  <a:cubicBezTo>
                    <a:pt x="57" y="154"/>
                    <a:pt x="50" y="150"/>
                    <a:pt x="50" y="150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27" y="122"/>
                    <a:pt x="13" y="101"/>
                    <a:pt x="13" y="76"/>
                  </a:cubicBezTo>
                  <a:cubicBezTo>
                    <a:pt x="13" y="42"/>
                    <a:pt x="41" y="14"/>
                    <a:pt x="76" y="14"/>
                  </a:cubicBezTo>
                  <a:cubicBezTo>
                    <a:pt x="110" y="14"/>
                    <a:pt x="139" y="42"/>
                    <a:pt x="139" y="76"/>
                  </a:cubicBezTo>
                  <a:cubicBezTo>
                    <a:pt x="139" y="101"/>
                    <a:pt x="124" y="122"/>
                    <a:pt x="104" y="132"/>
                  </a:cubicBezTo>
                  <a:close/>
                  <a:moveTo>
                    <a:pt x="93" y="104"/>
                  </a:moveTo>
                  <a:cubicBezTo>
                    <a:pt x="76" y="74"/>
                    <a:pt x="76" y="74"/>
                    <a:pt x="76" y="74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0" y="89"/>
                    <a:pt x="100" y="89"/>
                    <a:pt x="100" y="89"/>
                  </a:cubicBezTo>
                  <a:lnTo>
                    <a:pt x="93" y="104"/>
                  </a:lnTo>
                  <a:close/>
                </a:path>
              </a:pathLst>
            </a:custGeom>
            <a:solidFill>
              <a:srgbClr val="3F8ADF"/>
            </a:solidFill>
            <a:ln w="9525">
              <a:noFill/>
              <a:round/>
            </a:ln>
          </p:spPr>
          <p:txBody>
            <a:bodyPr vert="horz" wrap="square" lIns="91418" tIns="45709" rIns="91418" bIns="45709" numCol="1" anchor="t" anchorCtr="0" compatLnSpc="1"/>
            <a:lstStyle/>
            <a:p>
              <a:endParaRPr lang="ko-KR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8278260">
              <a:off x="1378" y="5120"/>
              <a:ext cx="1043" cy="116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94"/>
          <p:cNvGrpSpPr/>
          <p:nvPr/>
        </p:nvGrpSpPr>
        <p:grpSpPr>
          <a:xfrm>
            <a:off x="6101080" y="2268200"/>
            <a:ext cx="3326765" cy="1165880"/>
            <a:chOff x="9857" y="3185"/>
            <a:chExt cx="5239" cy="1836"/>
          </a:xfrm>
        </p:grpSpPr>
        <p:grpSp>
          <p:nvGrpSpPr>
            <p:cNvPr id="16" name="组合 60"/>
            <p:cNvGrpSpPr/>
            <p:nvPr/>
          </p:nvGrpSpPr>
          <p:grpSpPr>
            <a:xfrm>
              <a:off x="11991" y="3185"/>
              <a:ext cx="1114" cy="1042"/>
              <a:chOff x="7987419" y="1350430"/>
              <a:chExt cx="707390" cy="661670"/>
            </a:xfrm>
          </p:grpSpPr>
          <p:sp>
            <p:nvSpPr>
              <p:cNvPr id="23" name="任意多边形 22"/>
              <p:cNvSpPr/>
              <p:nvPr/>
            </p:nvSpPr>
            <p:spPr>
              <a:xfrm rot="13721046" flipH="1">
                <a:off x="8010279" y="1327570"/>
                <a:ext cx="661670" cy="707390"/>
              </a:xfrm>
              <a:custGeom>
                <a:avLst/>
                <a:gdLst>
                  <a:gd name="connsiteX0" fmla="*/ 0 w 1149799"/>
                  <a:gd name="connsiteY0" fmla="*/ 681503 h 1256402"/>
                  <a:gd name="connsiteX1" fmla="*/ 459037 w 1149799"/>
                  <a:gd name="connsiteY1" fmla="*/ 118283 h 1256402"/>
                  <a:gd name="connsiteX2" fmla="*/ 510975 w 1149799"/>
                  <a:gd name="connsiteY2" fmla="*/ 113048 h 1256402"/>
                  <a:gd name="connsiteX3" fmla="*/ 593014 w 1149799"/>
                  <a:gd name="connsiteY3" fmla="*/ 0 h 1256402"/>
                  <a:gd name="connsiteX4" fmla="*/ 677913 w 1149799"/>
                  <a:gd name="connsiteY4" fmla="*/ 116988 h 1256402"/>
                  <a:gd name="connsiteX5" fmla="*/ 690762 w 1149799"/>
                  <a:gd name="connsiteY5" fmla="*/ 118283 h 1256402"/>
                  <a:gd name="connsiteX6" fmla="*/ 1149799 w 1149799"/>
                  <a:gd name="connsiteY6" fmla="*/ 681503 h 1256402"/>
                  <a:gd name="connsiteX7" fmla="*/ 574900 w 1149799"/>
                  <a:gd name="connsiteY7" fmla="*/ 1256402 h 1256402"/>
                  <a:gd name="connsiteX8" fmla="*/ 0 w 1149799"/>
                  <a:gd name="connsiteY8" fmla="*/ 681503 h 125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9799" h="1256402">
                    <a:moveTo>
                      <a:pt x="0" y="681503"/>
                    </a:moveTo>
                    <a:cubicBezTo>
                      <a:pt x="0" y="403683"/>
                      <a:pt x="197065" y="171891"/>
                      <a:pt x="459037" y="118283"/>
                    </a:cubicBezTo>
                    <a:lnTo>
                      <a:pt x="510975" y="113048"/>
                    </a:lnTo>
                    <a:lnTo>
                      <a:pt x="593014" y="0"/>
                    </a:lnTo>
                    <a:lnTo>
                      <a:pt x="677913" y="116988"/>
                    </a:lnTo>
                    <a:lnTo>
                      <a:pt x="690762" y="118283"/>
                    </a:lnTo>
                    <a:cubicBezTo>
                      <a:pt x="952734" y="171891"/>
                      <a:pt x="1149799" y="403683"/>
                      <a:pt x="1149799" y="681503"/>
                    </a:cubicBezTo>
                    <a:cubicBezTo>
                      <a:pt x="1149799" y="999011"/>
                      <a:pt x="892408" y="1256402"/>
                      <a:pt x="574900" y="1256402"/>
                    </a:cubicBezTo>
                    <a:cubicBezTo>
                      <a:pt x="257391" y="1256402"/>
                      <a:pt x="0" y="999011"/>
                      <a:pt x="0" y="681503"/>
                    </a:cubicBezTo>
                    <a:close/>
                  </a:path>
                </a:pathLst>
              </a:custGeom>
              <a:noFill/>
              <a:ln w="28575">
                <a:solidFill>
                  <a:srgbClr val="3F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Freeform 37"/>
              <p:cNvSpPr>
                <a:spLocks noEditPoints="1"/>
              </p:cNvSpPr>
              <p:nvPr/>
            </p:nvSpPr>
            <p:spPr bwMode="auto">
              <a:xfrm>
                <a:off x="8204756" y="1473563"/>
                <a:ext cx="290512" cy="331788"/>
              </a:xfrm>
              <a:custGeom>
                <a:avLst/>
                <a:gdLst>
                  <a:gd name="T0" fmla="*/ 987103712 w 57"/>
                  <a:gd name="T1" fmla="*/ 104222267 h 65"/>
                  <a:gd name="T2" fmla="*/ 1194911533 w 57"/>
                  <a:gd name="T3" fmla="*/ 964043213 h 65"/>
                  <a:gd name="T4" fmla="*/ 1065032282 w 57"/>
                  <a:gd name="T5" fmla="*/ 234497550 h 65"/>
                  <a:gd name="T6" fmla="*/ 207812917 w 57"/>
                  <a:gd name="T7" fmla="*/ 312661698 h 65"/>
                  <a:gd name="T8" fmla="*/ 77928570 w 57"/>
                  <a:gd name="T9" fmla="*/ 312661698 h 65"/>
                  <a:gd name="T10" fmla="*/ 207812917 w 57"/>
                  <a:gd name="T11" fmla="*/ 1459091327 h 65"/>
                  <a:gd name="T12" fmla="*/ 207812917 w 57"/>
                  <a:gd name="T13" fmla="*/ 1563313594 h 65"/>
                  <a:gd name="T14" fmla="*/ 0 w 57"/>
                  <a:gd name="T15" fmla="*/ 312661698 h 65"/>
                  <a:gd name="T16" fmla="*/ 207812917 w 57"/>
                  <a:gd name="T17" fmla="*/ 0 h 65"/>
                  <a:gd name="T18" fmla="*/ 857219365 w 57"/>
                  <a:gd name="T19" fmla="*/ 1094318495 h 65"/>
                  <a:gd name="T20" fmla="*/ 857219365 w 57"/>
                  <a:gd name="T21" fmla="*/ 1667535861 h 65"/>
                  <a:gd name="T22" fmla="*/ 1402724450 w 57"/>
                  <a:gd name="T23" fmla="*/ 1693588876 h 65"/>
                  <a:gd name="T24" fmla="*/ 1480653020 w 57"/>
                  <a:gd name="T25" fmla="*/ 1146429629 h 65"/>
                  <a:gd name="T26" fmla="*/ 1402724450 w 57"/>
                  <a:gd name="T27" fmla="*/ 1068265480 h 65"/>
                  <a:gd name="T28" fmla="*/ 415620738 w 57"/>
                  <a:gd name="T29" fmla="*/ 1198540762 h 65"/>
                  <a:gd name="T30" fmla="*/ 779290795 w 57"/>
                  <a:gd name="T31" fmla="*/ 1016154347 h 65"/>
                  <a:gd name="T32" fmla="*/ 857219365 w 57"/>
                  <a:gd name="T33" fmla="*/ 964043213 h 65"/>
                  <a:gd name="T34" fmla="*/ 779290795 w 57"/>
                  <a:gd name="T35" fmla="*/ 1016154347 h 65"/>
                  <a:gd name="T36" fmla="*/ 181835028 w 57"/>
                  <a:gd name="T37" fmla="*/ 1172482643 h 65"/>
                  <a:gd name="T38" fmla="*/ 207812917 w 57"/>
                  <a:gd name="T39" fmla="*/ 1328816044 h 65"/>
                  <a:gd name="T40" fmla="*/ 363670057 w 57"/>
                  <a:gd name="T41" fmla="*/ 1302763030 h 65"/>
                  <a:gd name="T42" fmla="*/ 337692168 w 57"/>
                  <a:gd name="T43" fmla="*/ 1146429629 h 65"/>
                  <a:gd name="T44" fmla="*/ 233785709 w 57"/>
                  <a:gd name="T45" fmla="*/ 1172482643 h 65"/>
                  <a:gd name="T46" fmla="*/ 337692168 w 57"/>
                  <a:gd name="T47" fmla="*/ 1172482643 h 65"/>
                  <a:gd name="T48" fmla="*/ 181835028 w 57"/>
                  <a:gd name="T49" fmla="*/ 911932079 h 65"/>
                  <a:gd name="T50" fmla="*/ 207812917 w 57"/>
                  <a:gd name="T51" fmla="*/ 1094318495 h 65"/>
                  <a:gd name="T52" fmla="*/ 363670057 w 57"/>
                  <a:gd name="T53" fmla="*/ 1068265480 h 65"/>
                  <a:gd name="T54" fmla="*/ 337692168 w 57"/>
                  <a:gd name="T55" fmla="*/ 885879064 h 65"/>
                  <a:gd name="T56" fmla="*/ 233785709 w 57"/>
                  <a:gd name="T57" fmla="*/ 937990198 h 65"/>
                  <a:gd name="T58" fmla="*/ 337692168 w 57"/>
                  <a:gd name="T59" fmla="*/ 937990198 h 65"/>
                  <a:gd name="T60" fmla="*/ 935147935 w 57"/>
                  <a:gd name="T61" fmla="*/ 755598678 h 65"/>
                  <a:gd name="T62" fmla="*/ 207812917 w 57"/>
                  <a:gd name="T63" fmla="*/ 625323396 h 65"/>
                  <a:gd name="T64" fmla="*/ 181835028 w 57"/>
                  <a:gd name="T65" fmla="*/ 807709812 h 65"/>
                  <a:gd name="T66" fmla="*/ 337692168 w 57"/>
                  <a:gd name="T67" fmla="*/ 833767931 h 65"/>
                  <a:gd name="T68" fmla="*/ 363670057 w 57"/>
                  <a:gd name="T69" fmla="*/ 651381515 h 65"/>
                  <a:gd name="T70" fmla="*/ 207812917 w 57"/>
                  <a:gd name="T71" fmla="*/ 625323396 h 65"/>
                  <a:gd name="T72" fmla="*/ 233785709 w 57"/>
                  <a:gd name="T73" fmla="*/ 781656797 h 65"/>
                  <a:gd name="T74" fmla="*/ 415620738 w 57"/>
                  <a:gd name="T75" fmla="*/ 468995099 h 65"/>
                  <a:gd name="T76" fmla="*/ 935147935 w 57"/>
                  <a:gd name="T77" fmla="*/ 468995099 h 65"/>
                  <a:gd name="T78" fmla="*/ 181835028 w 57"/>
                  <a:gd name="T79" fmla="*/ 390825846 h 65"/>
                  <a:gd name="T80" fmla="*/ 181835028 w 57"/>
                  <a:gd name="T81" fmla="*/ 599270381 h 65"/>
                  <a:gd name="T82" fmla="*/ 363670057 w 57"/>
                  <a:gd name="T83" fmla="*/ 599270381 h 65"/>
                  <a:gd name="T84" fmla="*/ 363670057 w 57"/>
                  <a:gd name="T85" fmla="*/ 390825846 h 65"/>
                  <a:gd name="T86" fmla="*/ 337692168 w 57"/>
                  <a:gd name="T87" fmla="*/ 442936980 h 65"/>
                  <a:gd name="T88" fmla="*/ 337692168 w 57"/>
                  <a:gd name="T89" fmla="*/ 547159247 h 65"/>
                  <a:gd name="T90" fmla="*/ 1091005074 w 57"/>
                  <a:gd name="T91" fmla="*/ 1641477742 h 65"/>
                  <a:gd name="T92" fmla="*/ 1428702339 w 57"/>
                  <a:gd name="T93" fmla="*/ 1198540762 h 65"/>
                  <a:gd name="T94" fmla="*/ 1116982963 w 57"/>
                  <a:gd name="T95" fmla="*/ 1485149446 h 65"/>
                  <a:gd name="T96" fmla="*/ 883197254 w 57"/>
                  <a:gd name="T97" fmla="*/ 1380927178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57" h="65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40" y="4"/>
                      <a:pt x="42" y="5"/>
                      <a:pt x="43" y="6"/>
                    </a:cubicBezTo>
                    <a:cubicBezTo>
                      <a:pt x="45" y="8"/>
                      <a:pt x="46" y="10"/>
                      <a:pt x="46" y="12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1"/>
                      <a:pt x="42" y="10"/>
                      <a:pt x="41" y="9"/>
                    </a:cubicBezTo>
                    <a:cubicBezTo>
                      <a:pt x="40" y="8"/>
                      <a:pt x="39" y="8"/>
                      <a:pt x="38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3"/>
                      <a:pt x="4" y="54"/>
                      <a:pt x="5" y="55"/>
                    </a:cubicBezTo>
                    <a:cubicBezTo>
                      <a:pt x="6" y="56"/>
                      <a:pt x="7" y="56"/>
                      <a:pt x="8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" y="60"/>
                      <a:pt x="4" y="59"/>
                      <a:pt x="2" y="58"/>
                    </a:cubicBezTo>
                    <a:cubicBezTo>
                      <a:pt x="1" y="56"/>
                      <a:pt x="0" y="54"/>
                      <a:pt x="0" y="5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4" y="5"/>
                      <a:pt x="5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54" y="41"/>
                    </a:moveTo>
                    <a:cubicBezTo>
                      <a:pt x="35" y="41"/>
                      <a:pt x="35" y="41"/>
                      <a:pt x="35" y="41"/>
                    </a:cubicBezTo>
                    <a:cubicBezTo>
                      <a:pt x="34" y="41"/>
                      <a:pt x="34" y="41"/>
                      <a:pt x="33" y="42"/>
                    </a:cubicBezTo>
                    <a:cubicBezTo>
                      <a:pt x="32" y="42"/>
                      <a:pt x="32" y="43"/>
                      <a:pt x="32" y="44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3"/>
                      <a:pt x="32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4" y="65"/>
                      <a:pt x="34" y="65"/>
                      <a:pt x="35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7" y="64"/>
                      <a:pt x="57" y="63"/>
                      <a:pt x="57" y="62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1"/>
                      <a:pt x="55" y="41"/>
                      <a:pt x="54" y="41"/>
                    </a:cubicBezTo>
                    <a:close/>
                    <a:moveTo>
                      <a:pt x="28" y="48"/>
                    </a:moveTo>
                    <a:cubicBezTo>
                      <a:pt x="28" y="46"/>
                      <a:pt x="28" y="46"/>
                      <a:pt x="28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8" y="48"/>
                      <a:pt x="28" y="48"/>
                      <a:pt x="28" y="48"/>
                    </a:cubicBezTo>
                    <a:close/>
                    <a:moveTo>
                      <a:pt x="30" y="39"/>
                    </a:moveTo>
                    <a:cubicBezTo>
                      <a:pt x="30" y="39"/>
                      <a:pt x="30" y="39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38"/>
                      <a:pt x="32" y="37"/>
                      <a:pt x="33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30" y="39"/>
                      <a:pt x="30" y="39"/>
                      <a:pt x="30" y="39"/>
                    </a:cubicBezTo>
                    <a:close/>
                    <a:moveTo>
                      <a:pt x="8" y="44"/>
                    </a:moveTo>
                    <a:cubicBezTo>
                      <a:pt x="7" y="44"/>
                      <a:pt x="7" y="44"/>
                      <a:pt x="7" y="44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8" y="44"/>
                      <a:pt x="8" y="44"/>
                      <a:pt x="8" y="44"/>
                    </a:cubicBezTo>
                    <a:close/>
                    <a:moveTo>
                      <a:pt x="13" y="45"/>
                    </a:moveTo>
                    <a:cubicBezTo>
                      <a:pt x="9" y="45"/>
                      <a:pt x="9" y="45"/>
                      <a:pt x="9" y="45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5"/>
                      <a:pt x="13" y="45"/>
                      <a:pt x="13" y="45"/>
                    </a:cubicBezTo>
                    <a:close/>
                    <a:moveTo>
                      <a:pt x="8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8" y="34"/>
                      <a:pt x="8" y="34"/>
                      <a:pt x="8" y="34"/>
                    </a:cubicBezTo>
                    <a:close/>
                    <a:moveTo>
                      <a:pt x="13" y="36"/>
                    </a:moveTo>
                    <a:cubicBezTo>
                      <a:pt x="9" y="36"/>
                      <a:pt x="9" y="36"/>
                      <a:pt x="9" y="36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6"/>
                      <a:pt x="13" y="36"/>
                      <a:pt x="13" y="36"/>
                    </a:cubicBezTo>
                    <a:close/>
                    <a:moveTo>
                      <a:pt x="16" y="27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16" y="27"/>
                      <a:pt x="16" y="27"/>
                      <a:pt x="16" y="27"/>
                    </a:cubicBezTo>
                    <a:close/>
                    <a:moveTo>
                      <a:pt x="8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8" y="24"/>
                      <a:pt x="8" y="24"/>
                      <a:pt x="8" y="24"/>
                    </a:cubicBezTo>
                    <a:close/>
                    <a:moveTo>
                      <a:pt x="13" y="26"/>
                    </a:moveTo>
                    <a:cubicBezTo>
                      <a:pt x="9" y="26"/>
                      <a:pt x="9" y="26"/>
                      <a:pt x="9" y="26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26"/>
                      <a:pt x="13" y="26"/>
                      <a:pt x="13" y="26"/>
                    </a:cubicBezTo>
                    <a:close/>
                    <a:moveTo>
                      <a:pt x="16" y="18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16" y="18"/>
                      <a:pt x="16" y="18"/>
                      <a:pt x="16" y="18"/>
                    </a:cubicBezTo>
                    <a:close/>
                    <a:moveTo>
                      <a:pt x="8" y="15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13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17"/>
                      <a:pt x="13" y="17"/>
                      <a:pt x="13" y="17"/>
                    </a:cubicBezTo>
                    <a:close/>
                    <a:moveTo>
                      <a:pt x="34" y="53"/>
                    </a:move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4"/>
                      <a:pt x="44" y="64"/>
                      <a:pt x="45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6" y="45"/>
                      <a:pt x="55" y="43"/>
                      <a:pt x="54" y="43"/>
                    </a:cubicBezTo>
                    <a:cubicBezTo>
                      <a:pt x="53" y="42"/>
                      <a:pt x="51" y="43"/>
                      <a:pt x="50" y="44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8" y="49"/>
                      <a:pt x="36" y="49"/>
                      <a:pt x="35" y="50"/>
                    </a:cubicBezTo>
                    <a:cubicBezTo>
                      <a:pt x="34" y="51"/>
                      <a:pt x="34" y="52"/>
                      <a:pt x="34" y="53"/>
                    </a:cubicBezTo>
                    <a:close/>
                  </a:path>
                </a:pathLst>
              </a:custGeom>
              <a:solidFill>
                <a:srgbClr val="3F8AD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9857" y="3927"/>
              <a:ext cx="145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400" b="1" dirty="0">
                  <a:solidFill>
                    <a:srgbClr val="445469"/>
                  </a:solidFill>
                  <a:sym typeface="Arial" panose="020B0604020202020204" pitchFamily="34" charset="0"/>
                </a:rPr>
                <a:t>Mapping</a:t>
              </a:r>
            </a:p>
          </p:txBody>
        </p:sp>
        <p:sp>
          <p:nvSpPr>
            <p:cNvPr id="73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9857" y="4382"/>
              <a:ext cx="5239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445469"/>
                  </a:solidFill>
                  <a:sym typeface="Arial" panose="020B0604020202020204" pitchFamily="34" charset="0"/>
                </a:rPr>
                <a:t>不良位置</a:t>
              </a:r>
              <a:r>
                <a:rPr lang="en-US" altLang="zh-CN" sz="1200" dirty="0">
                  <a:solidFill>
                    <a:srgbClr val="445469"/>
                  </a:solidFill>
                  <a:sym typeface="Arial" panose="020B0604020202020204" pitchFamily="34" charset="0"/>
                </a:rPr>
                <a:t>Mapping</a:t>
              </a:r>
              <a:r>
                <a:rPr lang="zh-CN" altLang="en-US" sz="1200" dirty="0">
                  <a:solidFill>
                    <a:srgbClr val="445469"/>
                  </a:solidFill>
                  <a:sym typeface="Arial" panose="020B0604020202020204" pitchFamily="34" charset="0"/>
                </a:rPr>
                <a:t>，与设备接触点匹配  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445469"/>
                  </a:solidFill>
                  <a:sym typeface="Arial" panose="020B0604020202020204" pitchFamily="34" charset="0"/>
                </a:rPr>
                <a:t>耗时</a:t>
              </a:r>
              <a:r>
                <a:rPr lang="en-US" altLang="zh-CN" sz="1200" dirty="0">
                  <a:solidFill>
                    <a:srgbClr val="445469"/>
                  </a:solidFill>
                  <a:sym typeface="Arial" panose="020B0604020202020204" pitchFamily="34" charset="0"/>
                </a:rPr>
                <a:t>60min</a:t>
              </a:r>
            </a:p>
          </p:txBody>
        </p:sp>
      </p:grpSp>
      <p:sp>
        <p:nvSpPr>
          <p:cNvPr id="74" name="稻壳儿小白白(http://dwz.cn/Wu2UP)"/>
          <p:cNvSpPr txBox="1">
            <a:spLocks noChangeArrowheads="1"/>
          </p:cNvSpPr>
          <p:nvPr/>
        </p:nvSpPr>
        <p:spPr bwMode="auto">
          <a:xfrm>
            <a:off x="3762375" y="3795886"/>
            <a:ext cx="1615440" cy="4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信息汇总</a:t>
            </a:r>
            <a:r>
              <a:rPr lang="en-US" altLang="zh-CN" sz="1400" b="1" dirty="0">
                <a:solidFill>
                  <a:srgbClr val="445469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分析</a:t>
            </a:r>
            <a:r>
              <a:rPr lang="en-US" altLang="zh-CN" sz="1400" b="1" dirty="0">
                <a:solidFill>
                  <a:srgbClr val="445469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400" b="1" dirty="0">
                <a:solidFill>
                  <a:srgbClr val="445469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决策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耗时：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30min</a:t>
            </a:r>
          </a:p>
        </p:txBody>
      </p:sp>
      <p:grpSp>
        <p:nvGrpSpPr>
          <p:cNvPr id="17" name="组合 95"/>
          <p:cNvGrpSpPr/>
          <p:nvPr/>
        </p:nvGrpSpPr>
        <p:grpSpPr>
          <a:xfrm>
            <a:off x="6101080" y="872571"/>
            <a:ext cx="2192655" cy="1153079"/>
            <a:chOff x="9834" y="1374"/>
            <a:chExt cx="3453" cy="1816"/>
          </a:xfrm>
        </p:grpSpPr>
        <p:grpSp>
          <p:nvGrpSpPr>
            <p:cNvPr id="20" name="组合 74"/>
            <p:cNvGrpSpPr/>
            <p:nvPr/>
          </p:nvGrpSpPr>
          <p:grpSpPr>
            <a:xfrm>
              <a:off x="12008" y="1374"/>
              <a:ext cx="1061" cy="1177"/>
              <a:chOff x="6840893" y="1026046"/>
              <a:chExt cx="673735" cy="747395"/>
            </a:xfrm>
          </p:grpSpPr>
          <p:sp>
            <p:nvSpPr>
              <p:cNvPr id="76" name="任意多边形 75"/>
              <p:cNvSpPr/>
              <p:nvPr/>
            </p:nvSpPr>
            <p:spPr>
              <a:xfrm rot="12840000">
                <a:off x="6840893" y="1026046"/>
                <a:ext cx="673735" cy="747395"/>
              </a:xfrm>
              <a:custGeom>
                <a:avLst/>
                <a:gdLst>
                  <a:gd name="connsiteX0" fmla="*/ 0 w 1149799"/>
                  <a:gd name="connsiteY0" fmla="*/ 681503 h 1256402"/>
                  <a:gd name="connsiteX1" fmla="*/ 459037 w 1149799"/>
                  <a:gd name="connsiteY1" fmla="*/ 118283 h 1256402"/>
                  <a:gd name="connsiteX2" fmla="*/ 510975 w 1149799"/>
                  <a:gd name="connsiteY2" fmla="*/ 113048 h 1256402"/>
                  <a:gd name="connsiteX3" fmla="*/ 593014 w 1149799"/>
                  <a:gd name="connsiteY3" fmla="*/ 0 h 1256402"/>
                  <a:gd name="connsiteX4" fmla="*/ 677913 w 1149799"/>
                  <a:gd name="connsiteY4" fmla="*/ 116988 h 1256402"/>
                  <a:gd name="connsiteX5" fmla="*/ 690762 w 1149799"/>
                  <a:gd name="connsiteY5" fmla="*/ 118283 h 1256402"/>
                  <a:gd name="connsiteX6" fmla="*/ 1149799 w 1149799"/>
                  <a:gd name="connsiteY6" fmla="*/ 681503 h 1256402"/>
                  <a:gd name="connsiteX7" fmla="*/ 574900 w 1149799"/>
                  <a:gd name="connsiteY7" fmla="*/ 1256402 h 1256402"/>
                  <a:gd name="connsiteX8" fmla="*/ 0 w 1149799"/>
                  <a:gd name="connsiteY8" fmla="*/ 681503 h 125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9799" h="1256402">
                    <a:moveTo>
                      <a:pt x="0" y="681503"/>
                    </a:moveTo>
                    <a:cubicBezTo>
                      <a:pt x="0" y="403683"/>
                      <a:pt x="197065" y="171891"/>
                      <a:pt x="459037" y="118283"/>
                    </a:cubicBezTo>
                    <a:lnTo>
                      <a:pt x="510975" y="113048"/>
                    </a:lnTo>
                    <a:lnTo>
                      <a:pt x="593014" y="0"/>
                    </a:lnTo>
                    <a:lnTo>
                      <a:pt x="677913" y="116988"/>
                    </a:lnTo>
                    <a:lnTo>
                      <a:pt x="690762" y="118283"/>
                    </a:lnTo>
                    <a:cubicBezTo>
                      <a:pt x="952734" y="171891"/>
                      <a:pt x="1149799" y="403683"/>
                      <a:pt x="1149799" y="681503"/>
                    </a:cubicBezTo>
                    <a:cubicBezTo>
                      <a:pt x="1149799" y="999011"/>
                      <a:pt x="892408" y="1256402"/>
                      <a:pt x="574900" y="1256402"/>
                    </a:cubicBezTo>
                    <a:cubicBezTo>
                      <a:pt x="257391" y="1256402"/>
                      <a:pt x="0" y="999011"/>
                      <a:pt x="0" y="681503"/>
                    </a:cubicBezTo>
                    <a:close/>
                  </a:path>
                </a:pathLst>
              </a:custGeom>
              <a:noFill/>
              <a:ln>
                <a:solidFill>
                  <a:srgbClr val="3F8AD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F8ADF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045234" y="1193305"/>
                <a:ext cx="347740" cy="356108"/>
                <a:chOff x="7540014" y="4306907"/>
                <a:chExt cx="389342" cy="339426"/>
              </a:xfrm>
              <a:solidFill>
                <a:schemeClr val="bg1"/>
              </a:solidFill>
            </p:grpSpPr>
            <p:sp>
              <p:nvSpPr>
                <p:cNvPr id="79" name="Freeform 110"/>
                <p:cNvSpPr/>
                <p:nvPr/>
              </p:nvSpPr>
              <p:spPr bwMode="auto">
                <a:xfrm>
                  <a:off x="7799575" y="4409234"/>
                  <a:ext cx="102328" cy="102328"/>
                </a:xfrm>
                <a:custGeom>
                  <a:avLst/>
                  <a:gdLst>
                    <a:gd name="T0" fmla="*/ 0 w 41"/>
                    <a:gd name="T1" fmla="*/ 39 h 41"/>
                    <a:gd name="T2" fmla="*/ 3 w 41"/>
                    <a:gd name="T3" fmla="*/ 41 h 41"/>
                    <a:gd name="T4" fmla="*/ 41 w 41"/>
                    <a:gd name="T5" fmla="*/ 3 h 41"/>
                    <a:gd name="T6" fmla="*/ 39 w 41"/>
                    <a:gd name="T7" fmla="*/ 0 h 41"/>
                    <a:gd name="T8" fmla="*/ 0 w 41"/>
                    <a:gd name="T9" fmla="*/ 3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1">
                      <a:moveTo>
                        <a:pt x="0" y="39"/>
                      </a:moveTo>
                      <a:lnTo>
                        <a:pt x="3" y="41"/>
                      </a:lnTo>
                      <a:lnTo>
                        <a:pt x="41" y="3"/>
                      </a:lnTo>
                      <a:lnTo>
                        <a:pt x="39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ln w="9525">
                  <a:solidFill>
                    <a:srgbClr val="117A68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0" name="Freeform 111"/>
                <p:cNvSpPr/>
                <p:nvPr/>
              </p:nvSpPr>
              <p:spPr bwMode="auto">
                <a:xfrm>
                  <a:off x="7777112" y="4381780"/>
                  <a:ext cx="109814" cy="114806"/>
                </a:xfrm>
                <a:custGeom>
                  <a:avLst/>
                  <a:gdLst>
                    <a:gd name="T0" fmla="*/ 37 w 44"/>
                    <a:gd name="T1" fmla="*/ 0 h 46"/>
                    <a:gd name="T2" fmla="*/ 0 w 44"/>
                    <a:gd name="T3" fmla="*/ 39 h 46"/>
                    <a:gd name="T4" fmla="*/ 6 w 44"/>
                    <a:gd name="T5" fmla="*/ 46 h 46"/>
                    <a:gd name="T6" fmla="*/ 44 w 44"/>
                    <a:gd name="T7" fmla="*/ 8 h 46"/>
                    <a:gd name="T8" fmla="*/ 37 w 44"/>
                    <a:gd name="T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6">
                      <a:moveTo>
                        <a:pt x="37" y="0"/>
                      </a:moveTo>
                      <a:lnTo>
                        <a:pt x="0" y="39"/>
                      </a:lnTo>
                      <a:lnTo>
                        <a:pt x="6" y="46"/>
                      </a:lnTo>
                      <a:lnTo>
                        <a:pt x="44" y="8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ln w="9525">
                  <a:solidFill>
                    <a:srgbClr val="117A68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" name="Freeform 112"/>
                <p:cNvSpPr/>
                <p:nvPr/>
              </p:nvSpPr>
              <p:spPr bwMode="auto">
                <a:xfrm>
                  <a:off x="7757146" y="4366805"/>
                  <a:ext cx="104823" cy="104823"/>
                </a:xfrm>
                <a:custGeom>
                  <a:avLst/>
                  <a:gdLst>
                    <a:gd name="T0" fmla="*/ 0 w 42"/>
                    <a:gd name="T1" fmla="*/ 38 h 42"/>
                    <a:gd name="T2" fmla="*/ 4 w 42"/>
                    <a:gd name="T3" fmla="*/ 42 h 42"/>
                    <a:gd name="T4" fmla="*/ 42 w 42"/>
                    <a:gd name="T5" fmla="*/ 4 h 42"/>
                    <a:gd name="T6" fmla="*/ 38 w 42"/>
                    <a:gd name="T7" fmla="*/ 0 h 42"/>
                    <a:gd name="T8" fmla="*/ 0 w 42"/>
                    <a:gd name="T9" fmla="*/ 3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2">
                      <a:moveTo>
                        <a:pt x="0" y="38"/>
                      </a:moveTo>
                      <a:lnTo>
                        <a:pt x="4" y="42"/>
                      </a:lnTo>
                      <a:lnTo>
                        <a:pt x="42" y="4"/>
                      </a:lnTo>
                      <a:lnTo>
                        <a:pt x="38" y="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ln w="9525">
                  <a:solidFill>
                    <a:srgbClr val="117A68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2" name="Freeform 113"/>
                <p:cNvSpPr/>
                <p:nvPr/>
              </p:nvSpPr>
              <p:spPr bwMode="auto">
                <a:xfrm>
                  <a:off x="7729693" y="4469133"/>
                  <a:ext cx="69882" cy="69882"/>
                </a:xfrm>
                <a:custGeom>
                  <a:avLst/>
                  <a:gdLst>
                    <a:gd name="T0" fmla="*/ 28 w 28"/>
                    <a:gd name="T1" fmla="*/ 20 h 28"/>
                    <a:gd name="T2" fmla="*/ 8 w 28"/>
                    <a:gd name="T3" fmla="*/ 0 h 28"/>
                    <a:gd name="T4" fmla="*/ 0 w 28"/>
                    <a:gd name="T5" fmla="*/ 20 h 28"/>
                    <a:gd name="T6" fmla="*/ 9 w 28"/>
                    <a:gd name="T7" fmla="*/ 28 h 28"/>
                    <a:gd name="T8" fmla="*/ 28 w 28"/>
                    <a:gd name="T9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8">
                      <a:moveTo>
                        <a:pt x="28" y="20"/>
                      </a:moveTo>
                      <a:lnTo>
                        <a:pt x="8" y="0"/>
                      </a:lnTo>
                      <a:lnTo>
                        <a:pt x="0" y="20"/>
                      </a:lnTo>
                      <a:lnTo>
                        <a:pt x="9" y="28"/>
                      </a:lnTo>
                      <a:lnTo>
                        <a:pt x="28" y="20"/>
                      </a:lnTo>
                      <a:close/>
                    </a:path>
                  </a:pathLst>
                </a:custGeom>
                <a:ln w="9525">
                  <a:solidFill>
                    <a:srgbClr val="117A68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3" name="Freeform 114"/>
                <p:cNvSpPr/>
                <p:nvPr/>
              </p:nvSpPr>
              <p:spPr bwMode="auto">
                <a:xfrm>
                  <a:off x="7712222" y="4526535"/>
                  <a:ext cx="34941" cy="32446"/>
                </a:xfrm>
                <a:custGeom>
                  <a:avLst/>
                  <a:gdLst>
                    <a:gd name="T0" fmla="*/ 0 w 14"/>
                    <a:gd name="T1" fmla="*/ 13 h 13"/>
                    <a:gd name="T2" fmla="*/ 14 w 14"/>
                    <a:gd name="T3" fmla="*/ 6 h 13"/>
                    <a:gd name="T4" fmla="*/ 6 w 14"/>
                    <a:gd name="T5" fmla="*/ 0 h 13"/>
                    <a:gd name="T6" fmla="*/ 0 w 14"/>
                    <a:gd name="T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3">
                      <a:moveTo>
                        <a:pt x="0" y="13"/>
                      </a:moveTo>
                      <a:lnTo>
                        <a:pt x="14" y="6"/>
                      </a:lnTo>
                      <a:lnTo>
                        <a:pt x="6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ln w="9525">
                  <a:solidFill>
                    <a:srgbClr val="117A68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4" name="Freeform 115"/>
                <p:cNvSpPr/>
                <p:nvPr/>
              </p:nvSpPr>
              <p:spPr bwMode="auto">
                <a:xfrm>
                  <a:off x="7859474" y="4341848"/>
                  <a:ext cx="69882" cy="69882"/>
                </a:xfrm>
                <a:custGeom>
                  <a:avLst/>
                  <a:gdLst>
                    <a:gd name="T0" fmla="*/ 7 w 28"/>
                    <a:gd name="T1" fmla="*/ 0 h 28"/>
                    <a:gd name="T2" fmla="*/ 0 w 28"/>
                    <a:gd name="T3" fmla="*/ 8 h 28"/>
                    <a:gd name="T4" fmla="*/ 20 w 28"/>
                    <a:gd name="T5" fmla="*/ 28 h 28"/>
                    <a:gd name="T6" fmla="*/ 28 w 28"/>
                    <a:gd name="T7" fmla="*/ 20 h 28"/>
                    <a:gd name="T8" fmla="*/ 7 w 28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8">
                      <a:moveTo>
                        <a:pt x="7" y="0"/>
                      </a:moveTo>
                      <a:lnTo>
                        <a:pt x="0" y="8"/>
                      </a:lnTo>
                      <a:lnTo>
                        <a:pt x="20" y="28"/>
                      </a:lnTo>
                      <a:lnTo>
                        <a:pt x="28" y="2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ln w="9525">
                  <a:solidFill>
                    <a:srgbClr val="117A68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5" name="Freeform 116"/>
                <p:cNvSpPr/>
                <p:nvPr/>
              </p:nvSpPr>
              <p:spPr bwMode="auto">
                <a:xfrm>
                  <a:off x="7540014" y="4306907"/>
                  <a:ext cx="279527" cy="339426"/>
                </a:xfrm>
                <a:custGeom>
                  <a:avLst/>
                  <a:gdLst>
                    <a:gd name="T0" fmla="*/ 104 w 112"/>
                    <a:gd name="T1" fmla="*/ 101 h 136"/>
                    <a:gd name="T2" fmla="*/ 83 w 112"/>
                    <a:gd name="T3" fmla="*/ 101 h 136"/>
                    <a:gd name="T4" fmla="*/ 83 w 112"/>
                    <a:gd name="T5" fmla="*/ 129 h 136"/>
                    <a:gd name="T6" fmla="*/ 7 w 112"/>
                    <a:gd name="T7" fmla="*/ 129 h 136"/>
                    <a:gd name="T8" fmla="*/ 7 w 112"/>
                    <a:gd name="T9" fmla="*/ 32 h 136"/>
                    <a:gd name="T10" fmla="*/ 104 w 112"/>
                    <a:gd name="T11" fmla="*/ 32 h 136"/>
                    <a:gd name="T12" fmla="*/ 104 w 112"/>
                    <a:gd name="T13" fmla="*/ 40 h 136"/>
                    <a:gd name="T14" fmla="*/ 112 w 112"/>
                    <a:gd name="T15" fmla="*/ 32 h 136"/>
                    <a:gd name="T16" fmla="*/ 112 w 112"/>
                    <a:gd name="T17" fmla="*/ 6 h 136"/>
                    <a:gd name="T18" fmla="*/ 97 w 112"/>
                    <a:gd name="T19" fmla="*/ 6 h 136"/>
                    <a:gd name="T20" fmla="*/ 97 w 112"/>
                    <a:gd name="T21" fmla="*/ 20 h 136"/>
                    <a:gd name="T22" fmla="*/ 95 w 112"/>
                    <a:gd name="T23" fmla="*/ 20 h 136"/>
                    <a:gd name="T24" fmla="*/ 95 w 112"/>
                    <a:gd name="T25" fmla="*/ 0 h 136"/>
                    <a:gd name="T26" fmla="*/ 89 w 112"/>
                    <a:gd name="T27" fmla="*/ 0 h 136"/>
                    <a:gd name="T28" fmla="*/ 89 w 112"/>
                    <a:gd name="T29" fmla="*/ 20 h 136"/>
                    <a:gd name="T30" fmla="*/ 87 w 112"/>
                    <a:gd name="T31" fmla="*/ 20 h 136"/>
                    <a:gd name="T32" fmla="*/ 87 w 112"/>
                    <a:gd name="T33" fmla="*/ 6 h 136"/>
                    <a:gd name="T34" fmla="*/ 79 w 112"/>
                    <a:gd name="T35" fmla="*/ 6 h 136"/>
                    <a:gd name="T36" fmla="*/ 79 w 112"/>
                    <a:gd name="T37" fmla="*/ 20 h 136"/>
                    <a:gd name="T38" fmla="*/ 76 w 112"/>
                    <a:gd name="T39" fmla="*/ 20 h 136"/>
                    <a:gd name="T40" fmla="*/ 76 w 112"/>
                    <a:gd name="T41" fmla="*/ 0 h 136"/>
                    <a:gd name="T42" fmla="*/ 72 w 112"/>
                    <a:gd name="T43" fmla="*/ 0 h 136"/>
                    <a:gd name="T44" fmla="*/ 72 w 112"/>
                    <a:gd name="T45" fmla="*/ 20 h 136"/>
                    <a:gd name="T46" fmla="*/ 68 w 112"/>
                    <a:gd name="T47" fmla="*/ 20 h 136"/>
                    <a:gd name="T48" fmla="*/ 68 w 112"/>
                    <a:gd name="T49" fmla="*/ 6 h 136"/>
                    <a:gd name="T50" fmla="*/ 60 w 112"/>
                    <a:gd name="T51" fmla="*/ 6 h 136"/>
                    <a:gd name="T52" fmla="*/ 60 w 112"/>
                    <a:gd name="T53" fmla="*/ 20 h 136"/>
                    <a:gd name="T54" fmla="*/ 57 w 112"/>
                    <a:gd name="T55" fmla="*/ 20 h 136"/>
                    <a:gd name="T56" fmla="*/ 57 w 112"/>
                    <a:gd name="T57" fmla="*/ 0 h 136"/>
                    <a:gd name="T58" fmla="*/ 53 w 112"/>
                    <a:gd name="T59" fmla="*/ 0 h 136"/>
                    <a:gd name="T60" fmla="*/ 53 w 112"/>
                    <a:gd name="T61" fmla="*/ 20 h 136"/>
                    <a:gd name="T62" fmla="*/ 51 w 112"/>
                    <a:gd name="T63" fmla="*/ 20 h 136"/>
                    <a:gd name="T64" fmla="*/ 51 w 112"/>
                    <a:gd name="T65" fmla="*/ 6 h 136"/>
                    <a:gd name="T66" fmla="*/ 43 w 112"/>
                    <a:gd name="T67" fmla="*/ 6 h 136"/>
                    <a:gd name="T68" fmla="*/ 43 w 112"/>
                    <a:gd name="T69" fmla="*/ 20 h 136"/>
                    <a:gd name="T70" fmla="*/ 40 w 112"/>
                    <a:gd name="T71" fmla="*/ 20 h 136"/>
                    <a:gd name="T72" fmla="*/ 40 w 112"/>
                    <a:gd name="T73" fmla="*/ 0 h 136"/>
                    <a:gd name="T74" fmla="*/ 35 w 112"/>
                    <a:gd name="T75" fmla="*/ 0 h 136"/>
                    <a:gd name="T76" fmla="*/ 35 w 112"/>
                    <a:gd name="T77" fmla="*/ 20 h 136"/>
                    <a:gd name="T78" fmla="*/ 32 w 112"/>
                    <a:gd name="T79" fmla="*/ 20 h 136"/>
                    <a:gd name="T80" fmla="*/ 32 w 112"/>
                    <a:gd name="T81" fmla="*/ 6 h 136"/>
                    <a:gd name="T82" fmla="*/ 25 w 112"/>
                    <a:gd name="T83" fmla="*/ 6 h 136"/>
                    <a:gd name="T84" fmla="*/ 25 w 112"/>
                    <a:gd name="T85" fmla="*/ 20 h 136"/>
                    <a:gd name="T86" fmla="*/ 23 w 112"/>
                    <a:gd name="T87" fmla="*/ 20 h 136"/>
                    <a:gd name="T88" fmla="*/ 23 w 112"/>
                    <a:gd name="T89" fmla="*/ 0 h 136"/>
                    <a:gd name="T90" fmla="*/ 17 w 112"/>
                    <a:gd name="T91" fmla="*/ 0 h 136"/>
                    <a:gd name="T92" fmla="*/ 17 w 112"/>
                    <a:gd name="T93" fmla="*/ 20 h 136"/>
                    <a:gd name="T94" fmla="*/ 15 w 112"/>
                    <a:gd name="T95" fmla="*/ 20 h 136"/>
                    <a:gd name="T96" fmla="*/ 15 w 112"/>
                    <a:gd name="T97" fmla="*/ 6 h 136"/>
                    <a:gd name="T98" fmla="*/ 0 w 112"/>
                    <a:gd name="T99" fmla="*/ 6 h 136"/>
                    <a:gd name="T100" fmla="*/ 0 w 112"/>
                    <a:gd name="T101" fmla="*/ 24 h 136"/>
                    <a:gd name="T102" fmla="*/ 0 w 112"/>
                    <a:gd name="T103" fmla="*/ 28 h 136"/>
                    <a:gd name="T104" fmla="*/ 0 w 112"/>
                    <a:gd name="T105" fmla="*/ 136 h 136"/>
                    <a:gd name="T106" fmla="*/ 89 w 112"/>
                    <a:gd name="T107" fmla="*/ 136 h 136"/>
                    <a:gd name="T108" fmla="*/ 112 w 112"/>
                    <a:gd name="T109" fmla="*/ 110 h 136"/>
                    <a:gd name="T110" fmla="*/ 112 w 112"/>
                    <a:gd name="T111" fmla="*/ 84 h 136"/>
                    <a:gd name="T112" fmla="*/ 104 w 112"/>
                    <a:gd name="T113" fmla="*/ 92 h 136"/>
                    <a:gd name="T114" fmla="*/ 104 w 112"/>
                    <a:gd name="T115" fmla="*/ 10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2" h="136">
                      <a:moveTo>
                        <a:pt x="104" y="101"/>
                      </a:moveTo>
                      <a:lnTo>
                        <a:pt x="83" y="101"/>
                      </a:lnTo>
                      <a:lnTo>
                        <a:pt x="83" y="129"/>
                      </a:lnTo>
                      <a:lnTo>
                        <a:pt x="7" y="129"/>
                      </a:lnTo>
                      <a:lnTo>
                        <a:pt x="7" y="32"/>
                      </a:lnTo>
                      <a:lnTo>
                        <a:pt x="104" y="32"/>
                      </a:lnTo>
                      <a:lnTo>
                        <a:pt x="104" y="40"/>
                      </a:lnTo>
                      <a:lnTo>
                        <a:pt x="112" y="32"/>
                      </a:lnTo>
                      <a:lnTo>
                        <a:pt x="112" y="6"/>
                      </a:lnTo>
                      <a:lnTo>
                        <a:pt x="97" y="6"/>
                      </a:lnTo>
                      <a:lnTo>
                        <a:pt x="97" y="20"/>
                      </a:lnTo>
                      <a:lnTo>
                        <a:pt x="95" y="20"/>
                      </a:lnTo>
                      <a:lnTo>
                        <a:pt x="95" y="0"/>
                      </a:lnTo>
                      <a:lnTo>
                        <a:pt x="89" y="0"/>
                      </a:lnTo>
                      <a:lnTo>
                        <a:pt x="89" y="20"/>
                      </a:lnTo>
                      <a:lnTo>
                        <a:pt x="87" y="20"/>
                      </a:lnTo>
                      <a:lnTo>
                        <a:pt x="87" y="6"/>
                      </a:lnTo>
                      <a:lnTo>
                        <a:pt x="79" y="6"/>
                      </a:lnTo>
                      <a:lnTo>
                        <a:pt x="79" y="20"/>
                      </a:lnTo>
                      <a:lnTo>
                        <a:pt x="76" y="20"/>
                      </a:lnTo>
                      <a:lnTo>
                        <a:pt x="76" y="0"/>
                      </a:lnTo>
                      <a:lnTo>
                        <a:pt x="72" y="0"/>
                      </a:lnTo>
                      <a:lnTo>
                        <a:pt x="72" y="20"/>
                      </a:lnTo>
                      <a:lnTo>
                        <a:pt x="68" y="20"/>
                      </a:lnTo>
                      <a:lnTo>
                        <a:pt x="68" y="6"/>
                      </a:lnTo>
                      <a:lnTo>
                        <a:pt x="60" y="6"/>
                      </a:lnTo>
                      <a:lnTo>
                        <a:pt x="60" y="20"/>
                      </a:lnTo>
                      <a:lnTo>
                        <a:pt x="57" y="20"/>
                      </a:lnTo>
                      <a:lnTo>
                        <a:pt x="57" y="0"/>
                      </a:lnTo>
                      <a:lnTo>
                        <a:pt x="53" y="0"/>
                      </a:lnTo>
                      <a:lnTo>
                        <a:pt x="53" y="20"/>
                      </a:lnTo>
                      <a:lnTo>
                        <a:pt x="51" y="20"/>
                      </a:lnTo>
                      <a:lnTo>
                        <a:pt x="51" y="6"/>
                      </a:lnTo>
                      <a:lnTo>
                        <a:pt x="43" y="6"/>
                      </a:lnTo>
                      <a:lnTo>
                        <a:pt x="43" y="20"/>
                      </a:lnTo>
                      <a:lnTo>
                        <a:pt x="40" y="20"/>
                      </a:lnTo>
                      <a:lnTo>
                        <a:pt x="40" y="0"/>
                      </a:lnTo>
                      <a:lnTo>
                        <a:pt x="35" y="0"/>
                      </a:lnTo>
                      <a:lnTo>
                        <a:pt x="35" y="20"/>
                      </a:lnTo>
                      <a:lnTo>
                        <a:pt x="32" y="20"/>
                      </a:lnTo>
                      <a:lnTo>
                        <a:pt x="32" y="6"/>
                      </a:lnTo>
                      <a:lnTo>
                        <a:pt x="25" y="6"/>
                      </a:lnTo>
                      <a:lnTo>
                        <a:pt x="25" y="20"/>
                      </a:lnTo>
                      <a:lnTo>
                        <a:pt x="23" y="20"/>
                      </a:lnTo>
                      <a:lnTo>
                        <a:pt x="23" y="0"/>
                      </a:lnTo>
                      <a:lnTo>
                        <a:pt x="17" y="0"/>
                      </a:lnTo>
                      <a:lnTo>
                        <a:pt x="17" y="20"/>
                      </a:lnTo>
                      <a:lnTo>
                        <a:pt x="15" y="20"/>
                      </a:lnTo>
                      <a:lnTo>
                        <a:pt x="15" y="6"/>
                      </a:lnTo>
                      <a:lnTo>
                        <a:pt x="0" y="6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136"/>
                      </a:lnTo>
                      <a:lnTo>
                        <a:pt x="89" y="136"/>
                      </a:lnTo>
                      <a:lnTo>
                        <a:pt x="112" y="110"/>
                      </a:lnTo>
                      <a:lnTo>
                        <a:pt x="112" y="84"/>
                      </a:lnTo>
                      <a:lnTo>
                        <a:pt x="104" y="92"/>
                      </a:lnTo>
                      <a:lnTo>
                        <a:pt x="104" y="101"/>
                      </a:lnTo>
                      <a:close/>
                    </a:path>
                  </a:pathLst>
                </a:custGeom>
                <a:ln w="9525">
                  <a:solidFill>
                    <a:srgbClr val="3F8ADF"/>
                  </a:solidFill>
                  <a:rou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6" name="Rectangle 117"/>
                <p:cNvSpPr>
                  <a:spLocks noChangeArrowheads="1"/>
                </p:cNvSpPr>
                <p:nvPr/>
              </p:nvSpPr>
              <p:spPr bwMode="auto">
                <a:xfrm>
                  <a:off x="7589930" y="4421713"/>
                  <a:ext cx="109814" cy="17471"/>
                </a:xfrm>
                <a:prstGeom prst="rect">
                  <a:avLst/>
                </a:prstGeom>
                <a:ln w="9525">
                  <a:solidFill>
                    <a:srgbClr val="117A68"/>
                  </a:solidFill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7" name="Rectangle 118"/>
                <p:cNvSpPr>
                  <a:spLocks noChangeArrowheads="1"/>
                </p:cNvSpPr>
                <p:nvPr/>
              </p:nvSpPr>
              <p:spPr bwMode="auto">
                <a:xfrm>
                  <a:off x="7589930" y="4461645"/>
                  <a:ext cx="109814" cy="17471"/>
                </a:xfrm>
                <a:prstGeom prst="rect">
                  <a:avLst/>
                </a:prstGeom>
                <a:ln w="9525">
                  <a:solidFill>
                    <a:srgbClr val="117A68"/>
                  </a:solidFill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8" name="Rectangle 119"/>
                <p:cNvSpPr>
                  <a:spLocks noChangeArrowheads="1"/>
                </p:cNvSpPr>
                <p:nvPr/>
              </p:nvSpPr>
              <p:spPr bwMode="auto">
                <a:xfrm>
                  <a:off x="7589930" y="4506569"/>
                  <a:ext cx="109814" cy="14975"/>
                </a:xfrm>
                <a:prstGeom prst="rect">
                  <a:avLst/>
                </a:prstGeom>
                <a:ln w="9525">
                  <a:solidFill>
                    <a:srgbClr val="117A68"/>
                  </a:solidFill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589930" y="4548998"/>
                  <a:ext cx="109814" cy="17471"/>
                </a:xfrm>
                <a:prstGeom prst="rect">
                  <a:avLst/>
                </a:prstGeom>
                <a:ln w="9525">
                  <a:solidFill>
                    <a:srgbClr val="117A68"/>
                  </a:solidFill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0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9834" y="2099"/>
              <a:ext cx="137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400" b="1" dirty="0">
                  <a:solidFill>
                    <a:srgbClr val="445469"/>
                  </a:solidFill>
                  <a:latin typeface="微软雅黑" panose="020B0503020204020204" pitchFamily="34" charset="-122"/>
                  <a:sym typeface="Arial" panose="020B0604020202020204" pitchFamily="34" charset="0"/>
                </a:rPr>
                <a:t>微观形态</a:t>
              </a:r>
            </a:p>
          </p:txBody>
        </p:sp>
        <p:sp>
          <p:nvSpPr>
            <p:cNvPr id="91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9834" y="2551"/>
              <a:ext cx="3453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微观形态分析，不良原因分析  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耗时 </a:t>
              </a:r>
              <a:r>
                <a:rPr lang="en-US" altLang="zh-CN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60min</a:t>
              </a:r>
            </a:p>
          </p:txBody>
        </p:sp>
      </p:grpSp>
      <p:sp>
        <p:nvSpPr>
          <p:cNvPr id="97" name="矩形 96"/>
          <p:cNvSpPr/>
          <p:nvPr/>
        </p:nvSpPr>
        <p:spPr>
          <a:xfrm>
            <a:off x="-1270" y="2265045"/>
            <a:ext cx="9142095" cy="668020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Abnormal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不良调查 总耗时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≥ 3Hours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6"/>
          <p:cNvGrpSpPr/>
          <p:nvPr/>
        </p:nvGrpSpPr>
        <p:grpSpPr>
          <a:xfrm>
            <a:off x="849630" y="2253615"/>
            <a:ext cx="3012440" cy="1183640"/>
            <a:chOff x="1338" y="3549"/>
            <a:chExt cx="4744" cy="1864"/>
          </a:xfrm>
        </p:grpSpPr>
        <p:grpSp>
          <p:nvGrpSpPr>
            <p:cNvPr id="29" name="组合 1"/>
            <p:cNvGrpSpPr/>
            <p:nvPr/>
          </p:nvGrpSpPr>
          <p:grpSpPr>
            <a:xfrm>
              <a:off x="1338" y="3895"/>
              <a:ext cx="4744" cy="1518"/>
              <a:chOff x="1338" y="3895"/>
              <a:chExt cx="4744" cy="1518"/>
            </a:xfrm>
          </p:grpSpPr>
          <p:sp>
            <p:nvSpPr>
              <p:cNvPr id="63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2832" y="4314"/>
                <a:ext cx="1086" cy="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 b="1" dirty="0">
                    <a:solidFill>
                      <a:srgbClr val="445469"/>
                    </a:solidFill>
                    <a:latin typeface="微软雅黑" panose="020B0503020204020204" pitchFamily="34" charset="-122"/>
                    <a:sym typeface="Arial" panose="020B0604020202020204" pitchFamily="34" charset="0"/>
                  </a:rPr>
                  <a:t>Trend</a:t>
                </a:r>
              </a:p>
            </p:txBody>
          </p:sp>
          <p:sp>
            <p:nvSpPr>
              <p:cNvPr id="64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1338" y="4775"/>
                <a:ext cx="4744" cy="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刷取</a:t>
                </a:r>
                <a:r>
                  <a:rPr lang="en-US" altLang="zh-CN" sz="1200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Abnormal</a:t>
                </a:r>
                <a:r>
                  <a:rPr lang="zh-CN" altLang="en-US" sz="1200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前后品质</a:t>
                </a:r>
                <a:r>
                  <a:rPr lang="en-US" altLang="zh-CN" sz="1200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Trend </a:t>
                </a:r>
              </a:p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耗时</a:t>
                </a:r>
                <a:r>
                  <a:rPr lang="en-US" altLang="zh-CN" sz="1200" dirty="0">
                    <a:solidFill>
                      <a:srgbClr val="445469"/>
                    </a:solidFill>
                    <a:latin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15min</a:t>
                </a:r>
              </a:p>
            </p:txBody>
          </p:sp>
          <p:sp>
            <p:nvSpPr>
              <p:cNvPr id="104" name="Freeform 6"/>
              <p:cNvSpPr>
                <a:spLocks noEditPoints="1"/>
              </p:cNvSpPr>
              <p:nvPr/>
            </p:nvSpPr>
            <p:spPr bwMode="auto">
              <a:xfrm>
                <a:off x="1465" y="3895"/>
                <a:ext cx="886" cy="494"/>
              </a:xfrm>
              <a:custGeom>
                <a:avLst/>
                <a:gdLst>
                  <a:gd name="T0" fmla="*/ 107 w 165"/>
                  <a:gd name="T1" fmla="*/ 104 h 104"/>
                  <a:gd name="T2" fmla="*/ 124 w 165"/>
                  <a:gd name="T3" fmla="*/ 104 h 104"/>
                  <a:gd name="T4" fmla="*/ 124 w 165"/>
                  <a:gd name="T5" fmla="*/ 45 h 104"/>
                  <a:gd name="T6" fmla="*/ 107 w 165"/>
                  <a:gd name="T7" fmla="*/ 61 h 104"/>
                  <a:gd name="T8" fmla="*/ 107 w 165"/>
                  <a:gd name="T9" fmla="*/ 104 h 104"/>
                  <a:gd name="T10" fmla="*/ 132 w 165"/>
                  <a:gd name="T11" fmla="*/ 104 h 104"/>
                  <a:gd name="T12" fmla="*/ 149 w 165"/>
                  <a:gd name="T13" fmla="*/ 104 h 104"/>
                  <a:gd name="T14" fmla="*/ 149 w 165"/>
                  <a:gd name="T15" fmla="*/ 22 h 104"/>
                  <a:gd name="T16" fmla="*/ 132 w 165"/>
                  <a:gd name="T17" fmla="*/ 38 h 104"/>
                  <a:gd name="T18" fmla="*/ 132 w 165"/>
                  <a:gd name="T19" fmla="*/ 104 h 104"/>
                  <a:gd name="T20" fmla="*/ 161 w 165"/>
                  <a:gd name="T21" fmla="*/ 0 h 104"/>
                  <a:gd name="T22" fmla="*/ 164 w 165"/>
                  <a:gd name="T23" fmla="*/ 4 h 104"/>
                  <a:gd name="T24" fmla="*/ 164 w 165"/>
                  <a:gd name="T25" fmla="*/ 5 h 104"/>
                  <a:gd name="T26" fmla="*/ 161 w 165"/>
                  <a:gd name="T27" fmla="*/ 15 h 104"/>
                  <a:gd name="T28" fmla="*/ 161 w 165"/>
                  <a:gd name="T29" fmla="*/ 16 h 104"/>
                  <a:gd name="T30" fmla="*/ 156 w 165"/>
                  <a:gd name="T31" fmla="*/ 17 h 104"/>
                  <a:gd name="T32" fmla="*/ 155 w 165"/>
                  <a:gd name="T33" fmla="*/ 17 h 104"/>
                  <a:gd name="T34" fmla="*/ 153 w 165"/>
                  <a:gd name="T35" fmla="*/ 14 h 104"/>
                  <a:gd name="T36" fmla="*/ 103 w 165"/>
                  <a:gd name="T37" fmla="*/ 61 h 104"/>
                  <a:gd name="T38" fmla="*/ 87 w 165"/>
                  <a:gd name="T39" fmla="*/ 44 h 104"/>
                  <a:gd name="T40" fmla="*/ 74 w 165"/>
                  <a:gd name="T41" fmla="*/ 30 h 104"/>
                  <a:gd name="T42" fmla="*/ 3 w 165"/>
                  <a:gd name="T43" fmla="*/ 96 h 104"/>
                  <a:gd name="T44" fmla="*/ 0 w 165"/>
                  <a:gd name="T45" fmla="*/ 93 h 104"/>
                  <a:gd name="T46" fmla="*/ 74 w 165"/>
                  <a:gd name="T47" fmla="*/ 24 h 104"/>
                  <a:gd name="T48" fmla="*/ 87 w 165"/>
                  <a:gd name="T49" fmla="*/ 37 h 104"/>
                  <a:gd name="T50" fmla="*/ 103 w 165"/>
                  <a:gd name="T51" fmla="*/ 55 h 104"/>
                  <a:gd name="T52" fmla="*/ 150 w 165"/>
                  <a:gd name="T53" fmla="*/ 11 h 104"/>
                  <a:gd name="T54" fmla="*/ 148 w 165"/>
                  <a:gd name="T55" fmla="*/ 9 h 104"/>
                  <a:gd name="T56" fmla="*/ 147 w 165"/>
                  <a:gd name="T57" fmla="*/ 8 h 104"/>
                  <a:gd name="T58" fmla="*/ 149 w 165"/>
                  <a:gd name="T59" fmla="*/ 3 h 104"/>
                  <a:gd name="T60" fmla="*/ 150 w 165"/>
                  <a:gd name="T61" fmla="*/ 3 h 104"/>
                  <a:gd name="T62" fmla="*/ 160 w 165"/>
                  <a:gd name="T63" fmla="*/ 1 h 104"/>
                  <a:gd name="T64" fmla="*/ 161 w 165"/>
                  <a:gd name="T65" fmla="*/ 0 h 104"/>
                  <a:gd name="T66" fmla="*/ 7 w 165"/>
                  <a:gd name="T67" fmla="*/ 104 h 104"/>
                  <a:gd name="T68" fmla="*/ 24 w 165"/>
                  <a:gd name="T69" fmla="*/ 104 h 104"/>
                  <a:gd name="T70" fmla="*/ 24 w 165"/>
                  <a:gd name="T71" fmla="*/ 81 h 104"/>
                  <a:gd name="T72" fmla="*/ 7 w 165"/>
                  <a:gd name="T73" fmla="*/ 97 h 104"/>
                  <a:gd name="T74" fmla="*/ 7 w 165"/>
                  <a:gd name="T75" fmla="*/ 104 h 104"/>
                  <a:gd name="T76" fmla="*/ 32 w 165"/>
                  <a:gd name="T77" fmla="*/ 104 h 104"/>
                  <a:gd name="T78" fmla="*/ 49 w 165"/>
                  <a:gd name="T79" fmla="*/ 104 h 104"/>
                  <a:gd name="T80" fmla="*/ 49 w 165"/>
                  <a:gd name="T81" fmla="*/ 58 h 104"/>
                  <a:gd name="T82" fmla="*/ 32 w 165"/>
                  <a:gd name="T83" fmla="*/ 74 h 104"/>
                  <a:gd name="T84" fmla="*/ 32 w 165"/>
                  <a:gd name="T85" fmla="*/ 104 h 104"/>
                  <a:gd name="T86" fmla="*/ 57 w 165"/>
                  <a:gd name="T87" fmla="*/ 50 h 104"/>
                  <a:gd name="T88" fmla="*/ 57 w 165"/>
                  <a:gd name="T89" fmla="*/ 104 h 104"/>
                  <a:gd name="T90" fmla="*/ 74 w 165"/>
                  <a:gd name="T91" fmla="*/ 104 h 104"/>
                  <a:gd name="T92" fmla="*/ 74 w 165"/>
                  <a:gd name="T93" fmla="*/ 34 h 104"/>
                  <a:gd name="T94" fmla="*/ 74 w 165"/>
                  <a:gd name="T95" fmla="*/ 34 h 104"/>
                  <a:gd name="T96" fmla="*/ 57 w 165"/>
                  <a:gd name="T97" fmla="*/ 50 h 104"/>
                  <a:gd name="T98" fmla="*/ 82 w 165"/>
                  <a:gd name="T99" fmla="*/ 43 h 104"/>
                  <a:gd name="T100" fmla="*/ 82 w 165"/>
                  <a:gd name="T101" fmla="*/ 104 h 104"/>
                  <a:gd name="T102" fmla="*/ 87 w 165"/>
                  <a:gd name="T103" fmla="*/ 104 h 104"/>
                  <a:gd name="T104" fmla="*/ 99 w 165"/>
                  <a:gd name="T105" fmla="*/ 104 h 104"/>
                  <a:gd name="T106" fmla="*/ 99 w 165"/>
                  <a:gd name="T107" fmla="*/ 61 h 104"/>
                  <a:gd name="T108" fmla="*/ 87 w 165"/>
                  <a:gd name="T109" fmla="*/ 48 h 104"/>
                  <a:gd name="T110" fmla="*/ 82 w 165"/>
                  <a:gd name="T1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4">
                    <a:moveTo>
                      <a:pt x="107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45"/>
                      <a:pt x="124" y="45"/>
                      <a:pt x="124" y="45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7" y="104"/>
                      <a:pt x="107" y="104"/>
                      <a:pt x="107" y="104"/>
                    </a:cubicBezTo>
                    <a:close/>
                    <a:moveTo>
                      <a:pt x="132" y="104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49" y="22"/>
                      <a:pt x="149" y="22"/>
                      <a:pt x="149" y="22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2" y="104"/>
                      <a:pt x="132" y="104"/>
                      <a:pt x="132" y="104"/>
                    </a:cubicBezTo>
                    <a:close/>
                    <a:moveTo>
                      <a:pt x="161" y="0"/>
                    </a:moveTo>
                    <a:cubicBezTo>
                      <a:pt x="164" y="0"/>
                      <a:pt x="165" y="2"/>
                      <a:pt x="164" y="4"/>
                    </a:cubicBezTo>
                    <a:cubicBezTo>
                      <a:pt x="164" y="5"/>
                      <a:pt x="164" y="5"/>
                      <a:pt x="164" y="5"/>
                    </a:cubicBezTo>
                    <a:cubicBezTo>
                      <a:pt x="163" y="8"/>
                      <a:pt x="162" y="12"/>
                      <a:pt x="161" y="15"/>
                    </a:cubicBezTo>
                    <a:cubicBezTo>
                      <a:pt x="161" y="16"/>
                      <a:pt x="161" y="16"/>
                      <a:pt x="161" y="16"/>
                    </a:cubicBezTo>
                    <a:cubicBezTo>
                      <a:pt x="160" y="19"/>
                      <a:pt x="158" y="19"/>
                      <a:pt x="156" y="17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54" y="16"/>
                      <a:pt x="154" y="15"/>
                      <a:pt x="153" y="14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49" y="10"/>
                      <a:pt x="148" y="9"/>
                      <a:pt x="148" y="9"/>
                    </a:cubicBezTo>
                    <a:cubicBezTo>
                      <a:pt x="147" y="8"/>
                      <a:pt x="147" y="8"/>
                      <a:pt x="147" y="8"/>
                    </a:cubicBezTo>
                    <a:cubicBezTo>
                      <a:pt x="145" y="6"/>
                      <a:pt x="146" y="4"/>
                      <a:pt x="149" y="3"/>
                    </a:cubicBezTo>
                    <a:cubicBezTo>
                      <a:pt x="150" y="3"/>
                      <a:pt x="150" y="3"/>
                      <a:pt x="150" y="3"/>
                    </a:cubicBezTo>
                    <a:cubicBezTo>
                      <a:pt x="152" y="2"/>
                      <a:pt x="157" y="1"/>
                      <a:pt x="160" y="1"/>
                    </a:cubicBezTo>
                    <a:cubicBezTo>
                      <a:pt x="161" y="0"/>
                      <a:pt x="161" y="0"/>
                      <a:pt x="161" y="0"/>
                    </a:cubicBezTo>
                    <a:close/>
                    <a:moveTo>
                      <a:pt x="7" y="104"/>
                    </a:moveTo>
                    <a:cubicBezTo>
                      <a:pt x="24" y="104"/>
                      <a:pt x="24" y="104"/>
                      <a:pt x="24" y="10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4"/>
                      <a:pt x="7" y="104"/>
                      <a:pt x="7" y="104"/>
                    </a:cubicBezTo>
                    <a:close/>
                    <a:moveTo>
                      <a:pt x="32" y="104"/>
                    </a:move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104"/>
                      <a:pt x="32" y="104"/>
                      <a:pt x="32" y="104"/>
                    </a:cubicBezTo>
                    <a:close/>
                    <a:moveTo>
                      <a:pt x="57" y="50"/>
                    </a:moveTo>
                    <a:cubicBezTo>
                      <a:pt x="57" y="104"/>
                      <a:pt x="57" y="104"/>
                      <a:pt x="57" y="104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57" y="50"/>
                      <a:pt x="57" y="50"/>
                      <a:pt x="57" y="50"/>
                    </a:cubicBezTo>
                    <a:close/>
                    <a:moveTo>
                      <a:pt x="82" y="43"/>
                    </a:moveTo>
                    <a:cubicBezTo>
                      <a:pt x="82" y="104"/>
                      <a:pt x="82" y="104"/>
                      <a:pt x="82" y="104"/>
                    </a:cubicBezTo>
                    <a:cubicBezTo>
                      <a:pt x="87" y="104"/>
                      <a:pt x="87" y="104"/>
                      <a:pt x="87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87" y="48"/>
                      <a:pt x="87" y="48"/>
                      <a:pt x="87" y="48"/>
                    </a:cubicBezTo>
                    <a:lnTo>
                      <a:pt x="82" y="43"/>
                    </a:lnTo>
                    <a:close/>
                  </a:path>
                </a:pathLst>
              </a:custGeom>
              <a:solidFill>
                <a:srgbClr val="3F8ADF"/>
              </a:solidFill>
              <a:ln>
                <a:noFill/>
              </a:ln>
            </p:spPr>
            <p:txBody>
              <a:bodyPr vert="horz" wrap="square" lIns="74040" tIns="37021" rIns="74040" bIns="37021" numCol="1" anchor="t" anchorCtr="0" compatLnSpc="1"/>
              <a:lstStyle/>
              <a:p>
                <a:pPr defTabSz="739775">
                  <a:defRPr/>
                </a:pPr>
                <a:endParaRPr lang="zh-CN" altLang="en-US" sz="16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" name="任意多边形 2"/>
            <p:cNvSpPr/>
            <p:nvPr/>
          </p:nvSpPr>
          <p:spPr>
            <a:xfrm rot="8278260">
              <a:off x="1375" y="3549"/>
              <a:ext cx="1122" cy="1244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52"/>
    </mc:Choice>
    <mc:Fallback xmlns="">
      <p:transition spd="slow" advTm="20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二、智能制造之路｜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不良调查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" name="组合 83"/>
          <p:cNvGrpSpPr/>
          <p:nvPr/>
        </p:nvGrpSpPr>
        <p:grpSpPr>
          <a:xfrm>
            <a:off x="909955" y="2611755"/>
            <a:ext cx="1066165" cy="418465"/>
            <a:chOff x="1515034" y="3482160"/>
            <a:chExt cx="960119" cy="442918"/>
          </a:xfrm>
          <a:solidFill>
            <a:srgbClr val="3F8ADF"/>
          </a:solidFill>
        </p:grpSpPr>
        <p:sp>
          <p:nvSpPr>
            <p:cNvPr id="85" name="等腰三角形 84"/>
            <p:cNvSpPr/>
            <p:nvPr/>
          </p:nvSpPr>
          <p:spPr>
            <a:xfrm>
              <a:off x="1865177" y="3482160"/>
              <a:ext cx="259976" cy="1613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515034" y="3655679"/>
              <a:ext cx="960119" cy="269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发现不良</a:t>
              </a:r>
            </a:p>
          </p:txBody>
        </p:sp>
      </p:grpSp>
      <p:grpSp>
        <p:nvGrpSpPr>
          <p:cNvPr id="4" name="组合 98"/>
          <p:cNvGrpSpPr/>
          <p:nvPr/>
        </p:nvGrpSpPr>
        <p:grpSpPr>
          <a:xfrm>
            <a:off x="548640" y="2722880"/>
            <a:ext cx="8734425" cy="82550"/>
            <a:chOff x="1003836" y="3620876"/>
            <a:chExt cx="10614423" cy="109817"/>
          </a:xfrm>
          <a:solidFill>
            <a:srgbClr val="117A68"/>
          </a:solidFill>
        </p:grpSpPr>
        <p:cxnSp>
          <p:nvCxnSpPr>
            <p:cNvPr id="100" name="直接连接符 99"/>
            <p:cNvCxnSpPr/>
            <p:nvPr/>
          </p:nvCxnSpPr>
          <p:spPr>
            <a:xfrm>
              <a:off x="1074228" y="3675786"/>
              <a:ext cx="10544031" cy="0"/>
            </a:xfrm>
            <a:prstGeom prst="line">
              <a:avLst/>
            </a:prstGeom>
            <a:grpFill/>
            <a:ln w="31750">
              <a:solidFill>
                <a:srgbClr val="3F8ADF"/>
              </a:solidFill>
              <a:headEnd w="lg" len="lg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椭圆 100"/>
            <p:cNvSpPr/>
            <p:nvPr/>
          </p:nvSpPr>
          <p:spPr>
            <a:xfrm>
              <a:off x="1003836" y="3620876"/>
              <a:ext cx="109817" cy="109817"/>
            </a:xfrm>
            <a:prstGeom prst="ellipse">
              <a:avLst/>
            </a:prstGeom>
            <a:grpFill/>
            <a:ln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6955" y="871220"/>
            <a:ext cx="2647315" cy="148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组合 89"/>
          <p:cNvGrpSpPr/>
          <p:nvPr/>
        </p:nvGrpSpPr>
        <p:grpSpPr>
          <a:xfrm>
            <a:off x="4247515" y="2500314"/>
            <a:ext cx="932180" cy="397825"/>
            <a:chOff x="5268432" y="3411553"/>
            <a:chExt cx="889391" cy="455092"/>
          </a:xfrm>
          <a:solidFill>
            <a:srgbClr val="3F8ADF"/>
          </a:solidFill>
        </p:grpSpPr>
        <p:sp>
          <p:nvSpPr>
            <p:cNvPr id="91" name="等腰三角形 90"/>
            <p:cNvSpPr/>
            <p:nvPr/>
          </p:nvSpPr>
          <p:spPr>
            <a:xfrm rot="10800000">
              <a:off x="5582796" y="3705280"/>
              <a:ext cx="259976" cy="1613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2" name="矩形 91"/>
            <p:cNvSpPr/>
            <p:nvPr/>
          </p:nvSpPr>
          <p:spPr>
            <a:xfrm>
              <a:off x="5268432" y="3411553"/>
              <a:ext cx="889391" cy="282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锁定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EQP</a:t>
              </a:r>
            </a:p>
          </p:txBody>
        </p:sp>
      </p:grpSp>
      <p:grpSp>
        <p:nvGrpSpPr>
          <p:cNvPr id="6" name="组合 2"/>
          <p:cNvGrpSpPr/>
          <p:nvPr/>
        </p:nvGrpSpPr>
        <p:grpSpPr>
          <a:xfrm>
            <a:off x="683568" y="3205708"/>
            <a:ext cx="1637665" cy="1238250"/>
            <a:chOff x="888" y="4954"/>
            <a:chExt cx="2579" cy="1950"/>
          </a:xfrm>
        </p:grpSpPr>
        <p:sp>
          <p:nvSpPr>
            <p:cNvPr id="11" name="椭圆 10"/>
            <p:cNvSpPr/>
            <p:nvPr/>
          </p:nvSpPr>
          <p:spPr>
            <a:xfrm>
              <a:off x="1515" y="4954"/>
              <a:ext cx="1135" cy="11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4040" tIns="37021" rIns="74040" bIns="37021" rtlCol="0" anchor="ctr"/>
            <a:lstStyle/>
            <a:p>
              <a:pPr algn="ctr"/>
              <a:endParaRPr lang="zh-CN" altLang="en-US" sz="2000" dirty="0">
                <a:latin typeface="方正稚艺简体" panose="03000509000000000000" pitchFamily="65" charset="-122"/>
                <a:ea typeface="方正稚艺简体" panose="03000509000000000000" pitchFamily="65" charset="-122"/>
              </a:endParaRPr>
            </a:p>
          </p:txBody>
        </p:sp>
        <p:grpSp>
          <p:nvGrpSpPr>
            <p:cNvPr id="7" name="组合 127"/>
            <p:cNvGrpSpPr/>
            <p:nvPr/>
          </p:nvGrpSpPr>
          <p:grpSpPr>
            <a:xfrm>
              <a:off x="1677" y="5158"/>
              <a:ext cx="801" cy="710"/>
              <a:chOff x="10510949" y="4745587"/>
              <a:chExt cx="934925" cy="1008231"/>
            </a:xfrm>
            <a:solidFill>
              <a:srgbClr val="117A68"/>
            </a:solidFill>
          </p:grpSpPr>
          <p:sp>
            <p:nvSpPr>
              <p:cNvPr id="129" name="Freeform 38"/>
              <p:cNvSpPr>
                <a:spLocks noEditPoints="1"/>
              </p:cNvSpPr>
              <p:nvPr/>
            </p:nvSpPr>
            <p:spPr bwMode="auto">
              <a:xfrm>
                <a:off x="10510949" y="4745587"/>
                <a:ext cx="934925" cy="694819"/>
              </a:xfrm>
              <a:custGeom>
                <a:avLst/>
                <a:gdLst>
                  <a:gd name="T0" fmla="*/ 83 w 489"/>
                  <a:gd name="T1" fmla="*/ 363 h 363"/>
                  <a:gd name="T2" fmla="*/ 0 w 489"/>
                  <a:gd name="T3" fmla="*/ 280 h 363"/>
                  <a:gd name="T4" fmla="*/ 0 w 489"/>
                  <a:gd name="T5" fmla="*/ 280 h 363"/>
                  <a:gd name="T6" fmla="*/ 0 w 489"/>
                  <a:gd name="T7" fmla="*/ 83 h 363"/>
                  <a:gd name="T8" fmla="*/ 83 w 489"/>
                  <a:gd name="T9" fmla="*/ 0 h 363"/>
                  <a:gd name="T10" fmla="*/ 83 w 489"/>
                  <a:gd name="T11" fmla="*/ 0 h 363"/>
                  <a:gd name="T12" fmla="*/ 406 w 489"/>
                  <a:gd name="T13" fmla="*/ 0 h 363"/>
                  <a:gd name="T14" fmla="*/ 489 w 489"/>
                  <a:gd name="T15" fmla="*/ 83 h 363"/>
                  <a:gd name="T16" fmla="*/ 489 w 489"/>
                  <a:gd name="T17" fmla="*/ 83 h 363"/>
                  <a:gd name="T18" fmla="*/ 489 w 489"/>
                  <a:gd name="T19" fmla="*/ 280 h 363"/>
                  <a:gd name="T20" fmla="*/ 406 w 489"/>
                  <a:gd name="T21" fmla="*/ 363 h 363"/>
                  <a:gd name="T22" fmla="*/ 406 w 489"/>
                  <a:gd name="T23" fmla="*/ 363 h 363"/>
                  <a:gd name="T24" fmla="*/ 83 w 489"/>
                  <a:gd name="T25" fmla="*/ 363 h 363"/>
                  <a:gd name="T26" fmla="*/ 43 w 489"/>
                  <a:gd name="T27" fmla="*/ 83 h 363"/>
                  <a:gd name="T28" fmla="*/ 43 w 489"/>
                  <a:gd name="T29" fmla="*/ 280 h 363"/>
                  <a:gd name="T30" fmla="*/ 83 w 489"/>
                  <a:gd name="T31" fmla="*/ 320 h 363"/>
                  <a:gd name="T32" fmla="*/ 83 w 489"/>
                  <a:gd name="T33" fmla="*/ 320 h 363"/>
                  <a:gd name="T34" fmla="*/ 406 w 489"/>
                  <a:gd name="T35" fmla="*/ 320 h 363"/>
                  <a:gd name="T36" fmla="*/ 446 w 489"/>
                  <a:gd name="T37" fmla="*/ 280 h 363"/>
                  <a:gd name="T38" fmla="*/ 446 w 489"/>
                  <a:gd name="T39" fmla="*/ 280 h 363"/>
                  <a:gd name="T40" fmla="*/ 446 w 489"/>
                  <a:gd name="T41" fmla="*/ 83 h 363"/>
                  <a:gd name="T42" fmla="*/ 406 w 489"/>
                  <a:gd name="T43" fmla="*/ 43 h 363"/>
                  <a:gd name="T44" fmla="*/ 406 w 489"/>
                  <a:gd name="T45" fmla="*/ 43 h 363"/>
                  <a:gd name="T46" fmla="*/ 83 w 489"/>
                  <a:gd name="T47" fmla="*/ 43 h 363"/>
                  <a:gd name="T48" fmla="*/ 43 w 489"/>
                  <a:gd name="T49" fmla="*/ 8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9" h="363">
                    <a:moveTo>
                      <a:pt x="83" y="363"/>
                    </a:moveTo>
                    <a:cubicBezTo>
                      <a:pt x="37" y="363"/>
                      <a:pt x="0" y="326"/>
                      <a:pt x="0" y="280"/>
                    </a:cubicBezTo>
                    <a:cubicBezTo>
                      <a:pt x="0" y="280"/>
                      <a:pt x="0" y="280"/>
                      <a:pt x="0" y="28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38"/>
                      <a:pt x="37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451" y="0"/>
                      <a:pt x="489" y="38"/>
                      <a:pt x="489" y="83"/>
                    </a:cubicBezTo>
                    <a:cubicBezTo>
                      <a:pt x="489" y="83"/>
                      <a:pt x="489" y="83"/>
                      <a:pt x="489" y="83"/>
                    </a:cubicBezTo>
                    <a:cubicBezTo>
                      <a:pt x="489" y="280"/>
                      <a:pt x="489" y="280"/>
                      <a:pt x="489" y="280"/>
                    </a:cubicBezTo>
                    <a:cubicBezTo>
                      <a:pt x="489" y="326"/>
                      <a:pt x="451" y="363"/>
                      <a:pt x="406" y="363"/>
                    </a:cubicBezTo>
                    <a:cubicBezTo>
                      <a:pt x="406" y="363"/>
                      <a:pt x="406" y="363"/>
                      <a:pt x="406" y="363"/>
                    </a:cubicBezTo>
                    <a:cubicBezTo>
                      <a:pt x="83" y="363"/>
                      <a:pt x="83" y="363"/>
                      <a:pt x="83" y="363"/>
                    </a:cubicBezTo>
                    <a:close/>
                    <a:moveTo>
                      <a:pt x="43" y="83"/>
                    </a:moveTo>
                    <a:cubicBezTo>
                      <a:pt x="43" y="280"/>
                      <a:pt x="43" y="280"/>
                      <a:pt x="43" y="280"/>
                    </a:cubicBezTo>
                    <a:cubicBezTo>
                      <a:pt x="43" y="302"/>
                      <a:pt x="61" y="320"/>
                      <a:pt x="83" y="320"/>
                    </a:cubicBezTo>
                    <a:cubicBezTo>
                      <a:pt x="83" y="320"/>
                      <a:pt x="83" y="320"/>
                      <a:pt x="83" y="320"/>
                    </a:cubicBezTo>
                    <a:cubicBezTo>
                      <a:pt x="406" y="320"/>
                      <a:pt x="406" y="320"/>
                      <a:pt x="406" y="320"/>
                    </a:cubicBezTo>
                    <a:cubicBezTo>
                      <a:pt x="428" y="320"/>
                      <a:pt x="446" y="302"/>
                      <a:pt x="446" y="280"/>
                    </a:cubicBezTo>
                    <a:cubicBezTo>
                      <a:pt x="446" y="280"/>
                      <a:pt x="446" y="280"/>
                      <a:pt x="446" y="280"/>
                    </a:cubicBezTo>
                    <a:cubicBezTo>
                      <a:pt x="446" y="83"/>
                      <a:pt x="446" y="83"/>
                      <a:pt x="446" y="83"/>
                    </a:cubicBezTo>
                    <a:cubicBezTo>
                      <a:pt x="446" y="61"/>
                      <a:pt x="428" y="43"/>
                      <a:pt x="406" y="43"/>
                    </a:cubicBezTo>
                    <a:cubicBezTo>
                      <a:pt x="406" y="43"/>
                      <a:pt x="406" y="43"/>
                      <a:pt x="406" y="43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61" y="43"/>
                      <a:pt x="43" y="61"/>
                      <a:pt x="43" y="83"/>
                    </a:cubicBezTo>
                    <a:close/>
                  </a:path>
                </a:pathLst>
              </a:custGeom>
              <a:solidFill>
                <a:srgbClr val="3F8A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39"/>
              <p:cNvSpPr/>
              <p:nvPr/>
            </p:nvSpPr>
            <p:spPr bwMode="auto">
              <a:xfrm>
                <a:off x="10762741" y="5455279"/>
                <a:ext cx="428153" cy="298539"/>
              </a:xfrm>
              <a:custGeom>
                <a:avLst/>
                <a:gdLst>
                  <a:gd name="T0" fmla="*/ 219 w 224"/>
                  <a:gd name="T1" fmla="*/ 119 h 156"/>
                  <a:gd name="T2" fmla="*/ 130 w 224"/>
                  <a:gd name="T3" fmla="*/ 15 h 156"/>
                  <a:gd name="T4" fmla="*/ 112 w 224"/>
                  <a:gd name="T5" fmla="*/ 0 h 156"/>
                  <a:gd name="T6" fmla="*/ 95 w 224"/>
                  <a:gd name="T7" fmla="*/ 15 h 156"/>
                  <a:gd name="T8" fmla="*/ 6 w 224"/>
                  <a:gd name="T9" fmla="*/ 119 h 156"/>
                  <a:gd name="T10" fmla="*/ 8 w 224"/>
                  <a:gd name="T11" fmla="*/ 140 h 156"/>
                  <a:gd name="T12" fmla="*/ 30 w 224"/>
                  <a:gd name="T13" fmla="*/ 138 h 156"/>
                  <a:gd name="T14" fmla="*/ 96 w 224"/>
                  <a:gd name="T15" fmla="*/ 64 h 156"/>
                  <a:gd name="T16" fmla="*/ 96 w 224"/>
                  <a:gd name="T17" fmla="*/ 140 h 156"/>
                  <a:gd name="T18" fmla="*/ 112 w 224"/>
                  <a:gd name="T19" fmla="*/ 156 h 156"/>
                  <a:gd name="T20" fmla="*/ 129 w 224"/>
                  <a:gd name="T21" fmla="*/ 140 h 156"/>
                  <a:gd name="T22" fmla="*/ 129 w 224"/>
                  <a:gd name="T23" fmla="*/ 64 h 156"/>
                  <a:gd name="T24" fmla="*/ 195 w 224"/>
                  <a:gd name="T25" fmla="*/ 138 h 156"/>
                  <a:gd name="T26" fmla="*/ 216 w 224"/>
                  <a:gd name="T27" fmla="*/ 140 h 156"/>
                  <a:gd name="T28" fmla="*/ 219 w 224"/>
                  <a:gd name="T29" fmla="*/ 11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" h="156">
                    <a:moveTo>
                      <a:pt x="219" y="119"/>
                    </a:moveTo>
                    <a:cubicBezTo>
                      <a:pt x="130" y="15"/>
                      <a:pt x="130" y="15"/>
                      <a:pt x="130" y="15"/>
                    </a:cubicBezTo>
                    <a:cubicBezTo>
                      <a:pt x="130" y="15"/>
                      <a:pt x="118" y="0"/>
                      <a:pt x="112" y="0"/>
                    </a:cubicBezTo>
                    <a:cubicBezTo>
                      <a:pt x="107" y="0"/>
                      <a:pt x="95" y="15"/>
                      <a:pt x="95" y="15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0" y="126"/>
                      <a:pt x="2" y="135"/>
                      <a:pt x="8" y="140"/>
                    </a:cubicBezTo>
                    <a:cubicBezTo>
                      <a:pt x="15" y="146"/>
                      <a:pt x="25" y="144"/>
                      <a:pt x="30" y="13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96" y="149"/>
                      <a:pt x="103" y="156"/>
                      <a:pt x="112" y="156"/>
                    </a:cubicBezTo>
                    <a:cubicBezTo>
                      <a:pt x="121" y="156"/>
                      <a:pt x="129" y="149"/>
                      <a:pt x="129" y="140"/>
                    </a:cubicBezTo>
                    <a:cubicBezTo>
                      <a:pt x="129" y="64"/>
                      <a:pt x="129" y="64"/>
                      <a:pt x="129" y="64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00" y="144"/>
                      <a:pt x="210" y="146"/>
                      <a:pt x="216" y="140"/>
                    </a:cubicBezTo>
                    <a:cubicBezTo>
                      <a:pt x="223" y="135"/>
                      <a:pt x="224" y="126"/>
                      <a:pt x="219" y="119"/>
                    </a:cubicBezTo>
                    <a:close/>
                  </a:path>
                </a:pathLst>
              </a:custGeom>
              <a:solidFill>
                <a:srgbClr val="3F8A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40"/>
              <p:cNvSpPr/>
              <p:nvPr/>
            </p:nvSpPr>
            <p:spPr bwMode="auto">
              <a:xfrm>
                <a:off x="10654375" y="4927260"/>
                <a:ext cx="648073" cy="336785"/>
              </a:xfrm>
              <a:custGeom>
                <a:avLst/>
                <a:gdLst>
                  <a:gd name="T0" fmla="*/ 3 w 339"/>
                  <a:gd name="T1" fmla="*/ 169 h 176"/>
                  <a:gd name="T2" fmla="*/ 4 w 339"/>
                  <a:gd name="T3" fmla="*/ 155 h 176"/>
                  <a:gd name="T4" fmla="*/ 4 w 339"/>
                  <a:gd name="T5" fmla="*/ 155 h 176"/>
                  <a:gd name="T6" fmla="*/ 57 w 339"/>
                  <a:gd name="T7" fmla="*/ 102 h 176"/>
                  <a:gd name="T8" fmla="*/ 66 w 339"/>
                  <a:gd name="T9" fmla="*/ 99 h 176"/>
                  <a:gd name="T10" fmla="*/ 66 w 339"/>
                  <a:gd name="T11" fmla="*/ 99 h 176"/>
                  <a:gd name="T12" fmla="*/ 72 w 339"/>
                  <a:gd name="T13" fmla="*/ 105 h 176"/>
                  <a:gd name="T14" fmla="*/ 72 w 339"/>
                  <a:gd name="T15" fmla="*/ 105 h 176"/>
                  <a:gd name="T16" fmla="*/ 83 w 339"/>
                  <a:gd name="T17" fmla="*/ 144 h 176"/>
                  <a:gd name="T18" fmla="*/ 166 w 339"/>
                  <a:gd name="T19" fmla="*/ 12 h 176"/>
                  <a:gd name="T20" fmla="*/ 176 w 339"/>
                  <a:gd name="T21" fmla="*/ 7 h 176"/>
                  <a:gd name="T22" fmla="*/ 176 w 339"/>
                  <a:gd name="T23" fmla="*/ 7 h 176"/>
                  <a:gd name="T24" fmla="*/ 182 w 339"/>
                  <a:gd name="T25" fmla="*/ 16 h 176"/>
                  <a:gd name="T26" fmla="*/ 182 w 339"/>
                  <a:gd name="T27" fmla="*/ 16 h 176"/>
                  <a:gd name="T28" fmla="*/ 181 w 339"/>
                  <a:gd name="T29" fmla="*/ 99 h 176"/>
                  <a:gd name="T30" fmla="*/ 221 w 339"/>
                  <a:gd name="T31" fmla="*/ 59 h 176"/>
                  <a:gd name="T32" fmla="*/ 228 w 339"/>
                  <a:gd name="T33" fmla="*/ 57 h 176"/>
                  <a:gd name="T34" fmla="*/ 228 w 339"/>
                  <a:gd name="T35" fmla="*/ 57 h 176"/>
                  <a:gd name="T36" fmla="*/ 234 w 339"/>
                  <a:gd name="T37" fmla="*/ 61 h 176"/>
                  <a:gd name="T38" fmla="*/ 234 w 339"/>
                  <a:gd name="T39" fmla="*/ 61 h 176"/>
                  <a:gd name="T40" fmla="*/ 246 w 339"/>
                  <a:gd name="T41" fmla="*/ 84 h 176"/>
                  <a:gd name="T42" fmla="*/ 322 w 339"/>
                  <a:gd name="T43" fmla="*/ 5 h 176"/>
                  <a:gd name="T44" fmla="*/ 335 w 339"/>
                  <a:gd name="T45" fmla="*/ 4 h 176"/>
                  <a:gd name="T46" fmla="*/ 335 w 339"/>
                  <a:gd name="T47" fmla="*/ 4 h 176"/>
                  <a:gd name="T48" fmla="*/ 335 w 339"/>
                  <a:gd name="T49" fmla="*/ 18 h 176"/>
                  <a:gd name="T50" fmla="*/ 335 w 339"/>
                  <a:gd name="T51" fmla="*/ 18 h 176"/>
                  <a:gd name="T52" fmla="*/ 251 w 339"/>
                  <a:gd name="T53" fmla="*/ 106 h 176"/>
                  <a:gd name="T54" fmla="*/ 243 w 339"/>
                  <a:gd name="T55" fmla="*/ 110 h 176"/>
                  <a:gd name="T56" fmla="*/ 243 w 339"/>
                  <a:gd name="T57" fmla="*/ 110 h 176"/>
                  <a:gd name="T58" fmla="*/ 236 w 339"/>
                  <a:gd name="T59" fmla="*/ 106 h 176"/>
                  <a:gd name="T60" fmla="*/ 236 w 339"/>
                  <a:gd name="T61" fmla="*/ 106 h 176"/>
                  <a:gd name="T62" fmla="*/ 224 w 339"/>
                  <a:gd name="T63" fmla="*/ 81 h 176"/>
                  <a:gd name="T64" fmla="*/ 177 w 339"/>
                  <a:gd name="T65" fmla="*/ 126 h 176"/>
                  <a:gd name="T66" fmla="*/ 168 w 339"/>
                  <a:gd name="T67" fmla="*/ 127 h 176"/>
                  <a:gd name="T68" fmla="*/ 168 w 339"/>
                  <a:gd name="T69" fmla="*/ 127 h 176"/>
                  <a:gd name="T70" fmla="*/ 163 w 339"/>
                  <a:gd name="T71" fmla="*/ 119 h 176"/>
                  <a:gd name="T72" fmla="*/ 163 w 339"/>
                  <a:gd name="T73" fmla="*/ 119 h 176"/>
                  <a:gd name="T74" fmla="*/ 164 w 339"/>
                  <a:gd name="T75" fmla="*/ 49 h 176"/>
                  <a:gd name="T76" fmla="*/ 88 w 339"/>
                  <a:gd name="T77" fmla="*/ 171 h 176"/>
                  <a:gd name="T78" fmla="*/ 79 w 339"/>
                  <a:gd name="T79" fmla="*/ 176 h 176"/>
                  <a:gd name="T80" fmla="*/ 79 w 339"/>
                  <a:gd name="T81" fmla="*/ 176 h 176"/>
                  <a:gd name="T82" fmla="*/ 71 w 339"/>
                  <a:gd name="T83" fmla="*/ 170 h 176"/>
                  <a:gd name="T84" fmla="*/ 71 w 339"/>
                  <a:gd name="T85" fmla="*/ 170 h 176"/>
                  <a:gd name="T86" fmla="*/ 59 w 339"/>
                  <a:gd name="T87" fmla="*/ 126 h 176"/>
                  <a:gd name="T88" fmla="*/ 16 w 339"/>
                  <a:gd name="T89" fmla="*/ 170 h 176"/>
                  <a:gd name="T90" fmla="*/ 16 w 339"/>
                  <a:gd name="T91" fmla="*/ 170 h 176"/>
                  <a:gd name="T92" fmla="*/ 7 w 339"/>
                  <a:gd name="T93" fmla="*/ 172 h 176"/>
                  <a:gd name="T94" fmla="*/ 7 w 339"/>
                  <a:gd name="T95" fmla="*/ 172 h 176"/>
                  <a:gd name="T96" fmla="*/ 3 w 339"/>
                  <a:gd name="T97" fmla="*/ 16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9" h="176">
                    <a:moveTo>
                      <a:pt x="3" y="169"/>
                    </a:moveTo>
                    <a:cubicBezTo>
                      <a:pt x="0" y="166"/>
                      <a:pt x="0" y="159"/>
                      <a:pt x="4" y="155"/>
                    </a:cubicBezTo>
                    <a:cubicBezTo>
                      <a:pt x="4" y="155"/>
                      <a:pt x="4" y="155"/>
                      <a:pt x="4" y="155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60" y="99"/>
                      <a:pt x="63" y="98"/>
                      <a:pt x="66" y="99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9" y="100"/>
                      <a:pt x="71" y="102"/>
                      <a:pt x="72" y="105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83" y="144"/>
                      <a:pt x="83" y="144"/>
                      <a:pt x="83" y="144"/>
                    </a:cubicBezTo>
                    <a:cubicBezTo>
                      <a:pt x="166" y="12"/>
                      <a:pt x="166" y="12"/>
                      <a:pt x="166" y="12"/>
                    </a:cubicBezTo>
                    <a:cubicBezTo>
                      <a:pt x="168" y="8"/>
                      <a:pt x="172" y="6"/>
                      <a:pt x="176" y="7"/>
                    </a:cubicBezTo>
                    <a:cubicBezTo>
                      <a:pt x="176" y="7"/>
                      <a:pt x="176" y="7"/>
                      <a:pt x="176" y="7"/>
                    </a:cubicBezTo>
                    <a:cubicBezTo>
                      <a:pt x="180" y="8"/>
                      <a:pt x="182" y="12"/>
                      <a:pt x="182" y="16"/>
                    </a:cubicBezTo>
                    <a:cubicBezTo>
                      <a:pt x="182" y="16"/>
                      <a:pt x="182" y="16"/>
                      <a:pt x="182" y="16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221" y="59"/>
                      <a:pt x="221" y="59"/>
                      <a:pt x="221" y="59"/>
                    </a:cubicBezTo>
                    <a:cubicBezTo>
                      <a:pt x="223" y="57"/>
                      <a:pt x="226" y="57"/>
                      <a:pt x="228" y="57"/>
                    </a:cubicBezTo>
                    <a:cubicBezTo>
                      <a:pt x="228" y="57"/>
                      <a:pt x="228" y="57"/>
                      <a:pt x="228" y="57"/>
                    </a:cubicBezTo>
                    <a:cubicBezTo>
                      <a:pt x="231" y="58"/>
                      <a:pt x="233" y="59"/>
                      <a:pt x="234" y="61"/>
                    </a:cubicBezTo>
                    <a:cubicBezTo>
                      <a:pt x="234" y="61"/>
                      <a:pt x="234" y="61"/>
                      <a:pt x="234" y="61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326" y="1"/>
                      <a:pt x="331" y="0"/>
                      <a:pt x="335" y="4"/>
                    </a:cubicBezTo>
                    <a:cubicBezTo>
                      <a:pt x="335" y="4"/>
                      <a:pt x="335" y="4"/>
                      <a:pt x="335" y="4"/>
                    </a:cubicBezTo>
                    <a:cubicBezTo>
                      <a:pt x="339" y="8"/>
                      <a:pt x="339" y="14"/>
                      <a:pt x="335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251" y="106"/>
                      <a:pt x="251" y="106"/>
                      <a:pt x="251" y="106"/>
                    </a:cubicBezTo>
                    <a:cubicBezTo>
                      <a:pt x="249" y="109"/>
                      <a:pt x="246" y="110"/>
                      <a:pt x="243" y="110"/>
                    </a:cubicBezTo>
                    <a:cubicBezTo>
                      <a:pt x="243" y="110"/>
                      <a:pt x="243" y="110"/>
                      <a:pt x="243" y="110"/>
                    </a:cubicBezTo>
                    <a:cubicBezTo>
                      <a:pt x="240" y="110"/>
                      <a:pt x="238" y="108"/>
                      <a:pt x="236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24" y="81"/>
                      <a:pt x="224" y="81"/>
                      <a:pt x="224" y="81"/>
                    </a:cubicBezTo>
                    <a:cubicBezTo>
                      <a:pt x="177" y="126"/>
                      <a:pt x="177" y="126"/>
                      <a:pt x="177" y="126"/>
                    </a:cubicBezTo>
                    <a:cubicBezTo>
                      <a:pt x="174" y="128"/>
                      <a:pt x="171" y="129"/>
                      <a:pt x="168" y="127"/>
                    </a:cubicBezTo>
                    <a:cubicBezTo>
                      <a:pt x="168" y="127"/>
                      <a:pt x="168" y="127"/>
                      <a:pt x="168" y="127"/>
                    </a:cubicBezTo>
                    <a:cubicBezTo>
                      <a:pt x="165" y="126"/>
                      <a:pt x="163" y="123"/>
                      <a:pt x="163" y="119"/>
                    </a:cubicBezTo>
                    <a:cubicBezTo>
                      <a:pt x="163" y="119"/>
                      <a:pt x="163" y="119"/>
                      <a:pt x="163" y="119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6" y="174"/>
                      <a:pt x="82" y="176"/>
                      <a:pt x="79" y="176"/>
                    </a:cubicBezTo>
                    <a:cubicBezTo>
                      <a:pt x="79" y="176"/>
                      <a:pt x="79" y="176"/>
                      <a:pt x="79" y="176"/>
                    </a:cubicBezTo>
                    <a:cubicBezTo>
                      <a:pt x="75" y="176"/>
                      <a:pt x="72" y="173"/>
                      <a:pt x="71" y="170"/>
                    </a:cubicBezTo>
                    <a:cubicBezTo>
                      <a:pt x="71" y="170"/>
                      <a:pt x="71" y="170"/>
                      <a:pt x="71" y="170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16" y="170"/>
                      <a:pt x="16" y="170"/>
                      <a:pt x="16" y="170"/>
                    </a:cubicBezTo>
                    <a:cubicBezTo>
                      <a:pt x="16" y="170"/>
                      <a:pt x="16" y="170"/>
                      <a:pt x="16" y="170"/>
                    </a:cubicBezTo>
                    <a:cubicBezTo>
                      <a:pt x="14" y="172"/>
                      <a:pt x="10" y="173"/>
                      <a:pt x="7" y="172"/>
                    </a:cubicBezTo>
                    <a:cubicBezTo>
                      <a:pt x="7" y="172"/>
                      <a:pt x="7" y="172"/>
                      <a:pt x="7" y="172"/>
                    </a:cubicBezTo>
                    <a:cubicBezTo>
                      <a:pt x="6" y="172"/>
                      <a:pt x="4" y="171"/>
                      <a:pt x="3" y="169"/>
                    </a:cubicBezTo>
                    <a:close/>
                  </a:path>
                </a:pathLst>
              </a:custGeom>
              <a:solidFill>
                <a:srgbClr val="3F8A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0" name="文本框 33"/>
            <p:cNvSpPr txBox="1"/>
            <p:nvPr/>
          </p:nvSpPr>
          <p:spPr>
            <a:xfrm>
              <a:off x="888" y="6227"/>
              <a:ext cx="2579" cy="677"/>
            </a:xfrm>
            <a:prstGeom prst="rect">
              <a:avLst/>
            </a:prstGeom>
            <a:noFill/>
            <a:ln>
              <a:solidFill>
                <a:srgbClr val="3F8AD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F8ADF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发现异常</a:t>
              </a:r>
              <a:r>
                <a:rPr lang="en-US" alt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,</a:t>
              </a:r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启动调查程序</a:t>
              </a:r>
              <a:endParaRPr lang="en-US" altLang="zh-CN" sz="1100" b="1" dirty="0">
                <a:solidFill>
                  <a:srgbClr val="3F8AD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耗时：</a:t>
              </a:r>
              <a:r>
                <a:rPr lang="en-US" alt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5s</a:t>
              </a:r>
            </a:p>
          </p:txBody>
        </p:sp>
      </p:grpSp>
      <p:grpSp>
        <p:nvGrpSpPr>
          <p:cNvPr id="8" name="组合 92"/>
          <p:cNvGrpSpPr/>
          <p:nvPr/>
        </p:nvGrpSpPr>
        <p:grpSpPr>
          <a:xfrm>
            <a:off x="6943726" y="2620645"/>
            <a:ext cx="1229995" cy="351790"/>
            <a:chOff x="7288931" y="3476392"/>
            <a:chExt cx="779929" cy="421084"/>
          </a:xfrm>
          <a:solidFill>
            <a:srgbClr val="3F8ADF"/>
          </a:solidFill>
        </p:grpSpPr>
        <p:sp>
          <p:nvSpPr>
            <p:cNvPr id="94" name="等腰三角形 93"/>
            <p:cNvSpPr/>
            <p:nvPr/>
          </p:nvSpPr>
          <p:spPr>
            <a:xfrm rot="10800000" flipV="1">
              <a:off x="7565147" y="3476392"/>
              <a:ext cx="214209" cy="1611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7288931" y="3637757"/>
              <a:ext cx="779929" cy="259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微观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Tracing</a:t>
              </a:r>
            </a:p>
          </p:txBody>
        </p:sp>
      </p:grpSp>
      <p:grpSp>
        <p:nvGrpSpPr>
          <p:cNvPr id="9" name="组合 3"/>
          <p:cNvGrpSpPr/>
          <p:nvPr/>
        </p:nvGrpSpPr>
        <p:grpSpPr>
          <a:xfrm>
            <a:off x="3755390" y="1001395"/>
            <a:ext cx="1789430" cy="1411605"/>
            <a:chOff x="6225" y="1976"/>
            <a:chExt cx="2579" cy="2223"/>
          </a:xfrm>
        </p:grpSpPr>
        <p:grpSp>
          <p:nvGrpSpPr>
            <p:cNvPr id="10" name="组合 60"/>
            <p:cNvGrpSpPr/>
            <p:nvPr/>
          </p:nvGrpSpPr>
          <p:grpSpPr>
            <a:xfrm rot="18720000">
              <a:off x="6714" y="2051"/>
              <a:ext cx="1360" cy="1210"/>
              <a:chOff x="7631501" y="1302487"/>
              <a:chExt cx="778162" cy="722672"/>
            </a:xfrm>
          </p:grpSpPr>
          <p:sp>
            <p:nvSpPr>
              <p:cNvPr id="23" name="任意多边形 22"/>
              <p:cNvSpPr/>
              <p:nvPr/>
            </p:nvSpPr>
            <p:spPr>
              <a:xfrm rot="13721046" flipH="1">
                <a:off x="7659246" y="1274742"/>
                <a:ext cx="722672" cy="778162"/>
              </a:xfrm>
              <a:custGeom>
                <a:avLst/>
                <a:gdLst>
                  <a:gd name="connsiteX0" fmla="*/ 0 w 1149799"/>
                  <a:gd name="connsiteY0" fmla="*/ 681503 h 1256402"/>
                  <a:gd name="connsiteX1" fmla="*/ 459037 w 1149799"/>
                  <a:gd name="connsiteY1" fmla="*/ 118283 h 1256402"/>
                  <a:gd name="connsiteX2" fmla="*/ 510975 w 1149799"/>
                  <a:gd name="connsiteY2" fmla="*/ 113048 h 1256402"/>
                  <a:gd name="connsiteX3" fmla="*/ 593014 w 1149799"/>
                  <a:gd name="connsiteY3" fmla="*/ 0 h 1256402"/>
                  <a:gd name="connsiteX4" fmla="*/ 677913 w 1149799"/>
                  <a:gd name="connsiteY4" fmla="*/ 116988 h 1256402"/>
                  <a:gd name="connsiteX5" fmla="*/ 690762 w 1149799"/>
                  <a:gd name="connsiteY5" fmla="*/ 118283 h 1256402"/>
                  <a:gd name="connsiteX6" fmla="*/ 1149799 w 1149799"/>
                  <a:gd name="connsiteY6" fmla="*/ 681503 h 1256402"/>
                  <a:gd name="connsiteX7" fmla="*/ 574900 w 1149799"/>
                  <a:gd name="connsiteY7" fmla="*/ 1256402 h 1256402"/>
                  <a:gd name="connsiteX8" fmla="*/ 0 w 1149799"/>
                  <a:gd name="connsiteY8" fmla="*/ 681503 h 125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9799" h="1256402">
                    <a:moveTo>
                      <a:pt x="0" y="681503"/>
                    </a:moveTo>
                    <a:cubicBezTo>
                      <a:pt x="0" y="403683"/>
                      <a:pt x="197065" y="171891"/>
                      <a:pt x="459037" y="118283"/>
                    </a:cubicBezTo>
                    <a:lnTo>
                      <a:pt x="510975" y="113048"/>
                    </a:lnTo>
                    <a:lnTo>
                      <a:pt x="593014" y="0"/>
                    </a:lnTo>
                    <a:lnTo>
                      <a:pt x="677913" y="116988"/>
                    </a:lnTo>
                    <a:lnTo>
                      <a:pt x="690762" y="118283"/>
                    </a:lnTo>
                    <a:cubicBezTo>
                      <a:pt x="952734" y="171891"/>
                      <a:pt x="1149799" y="403683"/>
                      <a:pt x="1149799" y="681503"/>
                    </a:cubicBezTo>
                    <a:cubicBezTo>
                      <a:pt x="1149799" y="999011"/>
                      <a:pt x="892408" y="1256402"/>
                      <a:pt x="574900" y="1256402"/>
                    </a:cubicBezTo>
                    <a:cubicBezTo>
                      <a:pt x="257391" y="1256402"/>
                      <a:pt x="0" y="999011"/>
                      <a:pt x="0" y="681503"/>
                    </a:cubicBezTo>
                    <a:close/>
                  </a:path>
                </a:pathLst>
              </a:cu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Freeform 37"/>
              <p:cNvSpPr>
                <a:spLocks noEditPoints="1"/>
              </p:cNvSpPr>
              <p:nvPr/>
            </p:nvSpPr>
            <p:spPr bwMode="auto">
              <a:xfrm rot="2760000">
                <a:off x="7917086" y="1482432"/>
                <a:ext cx="303242" cy="317860"/>
              </a:xfrm>
              <a:custGeom>
                <a:avLst/>
                <a:gdLst>
                  <a:gd name="T0" fmla="*/ 987103712 w 57"/>
                  <a:gd name="T1" fmla="*/ 104222267 h 65"/>
                  <a:gd name="T2" fmla="*/ 1194911533 w 57"/>
                  <a:gd name="T3" fmla="*/ 964043213 h 65"/>
                  <a:gd name="T4" fmla="*/ 1065032282 w 57"/>
                  <a:gd name="T5" fmla="*/ 234497550 h 65"/>
                  <a:gd name="T6" fmla="*/ 207812917 w 57"/>
                  <a:gd name="T7" fmla="*/ 312661698 h 65"/>
                  <a:gd name="T8" fmla="*/ 77928570 w 57"/>
                  <a:gd name="T9" fmla="*/ 312661698 h 65"/>
                  <a:gd name="T10" fmla="*/ 207812917 w 57"/>
                  <a:gd name="T11" fmla="*/ 1459091327 h 65"/>
                  <a:gd name="T12" fmla="*/ 207812917 w 57"/>
                  <a:gd name="T13" fmla="*/ 1563313594 h 65"/>
                  <a:gd name="T14" fmla="*/ 0 w 57"/>
                  <a:gd name="T15" fmla="*/ 312661698 h 65"/>
                  <a:gd name="T16" fmla="*/ 207812917 w 57"/>
                  <a:gd name="T17" fmla="*/ 0 h 65"/>
                  <a:gd name="T18" fmla="*/ 857219365 w 57"/>
                  <a:gd name="T19" fmla="*/ 1094318495 h 65"/>
                  <a:gd name="T20" fmla="*/ 857219365 w 57"/>
                  <a:gd name="T21" fmla="*/ 1667535861 h 65"/>
                  <a:gd name="T22" fmla="*/ 1402724450 w 57"/>
                  <a:gd name="T23" fmla="*/ 1693588876 h 65"/>
                  <a:gd name="T24" fmla="*/ 1480653020 w 57"/>
                  <a:gd name="T25" fmla="*/ 1146429629 h 65"/>
                  <a:gd name="T26" fmla="*/ 1402724450 w 57"/>
                  <a:gd name="T27" fmla="*/ 1068265480 h 65"/>
                  <a:gd name="T28" fmla="*/ 415620738 w 57"/>
                  <a:gd name="T29" fmla="*/ 1198540762 h 65"/>
                  <a:gd name="T30" fmla="*/ 779290795 w 57"/>
                  <a:gd name="T31" fmla="*/ 1016154347 h 65"/>
                  <a:gd name="T32" fmla="*/ 857219365 w 57"/>
                  <a:gd name="T33" fmla="*/ 964043213 h 65"/>
                  <a:gd name="T34" fmla="*/ 779290795 w 57"/>
                  <a:gd name="T35" fmla="*/ 1016154347 h 65"/>
                  <a:gd name="T36" fmla="*/ 181835028 w 57"/>
                  <a:gd name="T37" fmla="*/ 1172482643 h 65"/>
                  <a:gd name="T38" fmla="*/ 207812917 w 57"/>
                  <a:gd name="T39" fmla="*/ 1328816044 h 65"/>
                  <a:gd name="T40" fmla="*/ 363670057 w 57"/>
                  <a:gd name="T41" fmla="*/ 1302763030 h 65"/>
                  <a:gd name="T42" fmla="*/ 337692168 w 57"/>
                  <a:gd name="T43" fmla="*/ 1146429629 h 65"/>
                  <a:gd name="T44" fmla="*/ 233785709 w 57"/>
                  <a:gd name="T45" fmla="*/ 1172482643 h 65"/>
                  <a:gd name="T46" fmla="*/ 337692168 w 57"/>
                  <a:gd name="T47" fmla="*/ 1172482643 h 65"/>
                  <a:gd name="T48" fmla="*/ 181835028 w 57"/>
                  <a:gd name="T49" fmla="*/ 911932079 h 65"/>
                  <a:gd name="T50" fmla="*/ 207812917 w 57"/>
                  <a:gd name="T51" fmla="*/ 1094318495 h 65"/>
                  <a:gd name="T52" fmla="*/ 363670057 w 57"/>
                  <a:gd name="T53" fmla="*/ 1068265480 h 65"/>
                  <a:gd name="T54" fmla="*/ 337692168 w 57"/>
                  <a:gd name="T55" fmla="*/ 885879064 h 65"/>
                  <a:gd name="T56" fmla="*/ 233785709 w 57"/>
                  <a:gd name="T57" fmla="*/ 937990198 h 65"/>
                  <a:gd name="T58" fmla="*/ 337692168 w 57"/>
                  <a:gd name="T59" fmla="*/ 937990198 h 65"/>
                  <a:gd name="T60" fmla="*/ 935147935 w 57"/>
                  <a:gd name="T61" fmla="*/ 755598678 h 65"/>
                  <a:gd name="T62" fmla="*/ 207812917 w 57"/>
                  <a:gd name="T63" fmla="*/ 625323396 h 65"/>
                  <a:gd name="T64" fmla="*/ 181835028 w 57"/>
                  <a:gd name="T65" fmla="*/ 807709812 h 65"/>
                  <a:gd name="T66" fmla="*/ 337692168 w 57"/>
                  <a:gd name="T67" fmla="*/ 833767931 h 65"/>
                  <a:gd name="T68" fmla="*/ 363670057 w 57"/>
                  <a:gd name="T69" fmla="*/ 651381515 h 65"/>
                  <a:gd name="T70" fmla="*/ 207812917 w 57"/>
                  <a:gd name="T71" fmla="*/ 625323396 h 65"/>
                  <a:gd name="T72" fmla="*/ 233785709 w 57"/>
                  <a:gd name="T73" fmla="*/ 781656797 h 65"/>
                  <a:gd name="T74" fmla="*/ 415620738 w 57"/>
                  <a:gd name="T75" fmla="*/ 468995099 h 65"/>
                  <a:gd name="T76" fmla="*/ 935147935 w 57"/>
                  <a:gd name="T77" fmla="*/ 468995099 h 65"/>
                  <a:gd name="T78" fmla="*/ 181835028 w 57"/>
                  <a:gd name="T79" fmla="*/ 390825846 h 65"/>
                  <a:gd name="T80" fmla="*/ 181835028 w 57"/>
                  <a:gd name="T81" fmla="*/ 599270381 h 65"/>
                  <a:gd name="T82" fmla="*/ 363670057 w 57"/>
                  <a:gd name="T83" fmla="*/ 599270381 h 65"/>
                  <a:gd name="T84" fmla="*/ 363670057 w 57"/>
                  <a:gd name="T85" fmla="*/ 390825846 h 65"/>
                  <a:gd name="T86" fmla="*/ 337692168 w 57"/>
                  <a:gd name="T87" fmla="*/ 442936980 h 65"/>
                  <a:gd name="T88" fmla="*/ 337692168 w 57"/>
                  <a:gd name="T89" fmla="*/ 547159247 h 65"/>
                  <a:gd name="T90" fmla="*/ 1091005074 w 57"/>
                  <a:gd name="T91" fmla="*/ 1641477742 h 65"/>
                  <a:gd name="T92" fmla="*/ 1428702339 w 57"/>
                  <a:gd name="T93" fmla="*/ 1198540762 h 65"/>
                  <a:gd name="T94" fmla="*/ 1116982963 w 57"/>
                  <a:gd name="T95" fmla="*/ 1485149446 h 65"/>
                  <a:gd name="T96" fmla="*/ 883197254 w 57"/>
                  <a:gd name="T97" fmla="*/ 1380927178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57" h="65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40" y="4"/>
                      <a:pt x="42" y="5"/>
                      <a:pt x="43" y="6"/>
                    </a:cubicBezTo>
                    <a:cubicBezTo>
                      <a:pt x="45" y="8"/>
                      <a:pt x="46" y="10"/>
                      <a:pt x="46" y="12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1"/>
                      <a:pt x="42" y="10"/>
                      <a:pt x="41" y="9"/>
                    </a:cubicBezTo>
                    <a:cubicBezTo>
                      <a:pt x="40" y="8"/>
                      <a:pt x="39" y="8"/>
                      <a:pt x="38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3"/>
                      <a:pt x="4" y="54"/>
                      <a:pt x="5" y="55"/>
                    </a:cubicBezTo>
                    <a:cubicBezTo>
                      <a:pt x="6" y="56"/>
                      <a:pt x="7" y="56"/>
                      <a:pt x="8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" y="60"/>
                      <a:pt x="4" y="59"/>
                      <a:pt x="2" y="58"/>
                    </a:cubicBezTo>
                    <a:cubicBezTo>
                      <a:pt x="1" y="56"/>
                      <a:pt x="0" y="54"/>
                      <a:pt x="0" y="5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4" y="5"/>
                      <a:pt x="5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54" y="41"/>
                    </a:moveTo>
                    <a:cubicBezTo>
                      <a:pt x="35" y="41"/>
                      <a:pt x="35" y="41"/>
                      <a:pt x="35" y="41"/>
                    </a:cubicBezTo>
                    <a:cubicBezTo>
                      <a:pt x="34" y="41"/>
                      <a:pt x="34" y="41"/>
                      <a:pt x="33" y="42"/>
                    </a:cubicBezTo>
                    <a:cubicBezTo>
                      <a:pt x="32" y="42"/>
                      <a:pt x="32" y="43"/>
                      <a:pt x="32" y="44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3"/>
                      <a:pt x="32" y="64"/>
                      <a:pt x="33" y="6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4" y="65"/>
                      <a:pt x="34" y="65"/>
                      <a:pt x="35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7" y="64"/>
                      <a:pt x="57" y="63"/>
                      <a:pt x="57" y="62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1"/>
                      <a:pt x="55" y="41"/>
                      <a:pt x="54" y="41"/>
                    </a:cubicBezTo>
                    <a:close/>
                    <a:moveTo>
                      <a:pt x="28" y="48"/>
                    </a:moveTo>
                    <a:cubicBezTo>
                      <a:pt x="28" y="46"/>
                      <a:pt x="28" y="46"/>
                      <a:pt x="28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8" y="48"/>
                      <a:pt x="28" y="48"/>
                      <a:pt x="28" y="48"/>
                    </a:cubicBezTo>
                    <a:close/>
                    <a:moveTo>
                      <a:pt x="30" y="39"/>
                    </a:moveTo>
                    <a:cubicBezTo>
                      <a:pt x="30" y="39"/>
                      <a:pt x="30" y="39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38"/>
                      <a:pt x="32" y="37"/>
                      <a:pt x="33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30" y="39"/>
                      <a:pt x="30" y="39"/>
                      <a:pt x="30" y="39"/>
                    </a:cubicBezTo>
                    <a:close/>
                    <a:moveTo>
                      <a:pt x="8" y="44"/>
                    </a:moveTo>
                    <a:cubicBezTo>
                      <a:pt x="7" y="44"/>
                      <a:pt x="7" y="44"/>
                      <a:pt x="7" y="44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8" y="44"/>
                      <a:pt x="8" y="44"/>
                      <a:pt x="8" y="44"/>
                    </a:cubicBezTo>
                    <a:close/>
                    <a:moveTo>
                      <a:pt x="13" y="45"/>
                    </a:moveTo>
                    <a:cubicBezTo>
                      <a:pt x="9" y="45"/>
                      <a:pt x="9" y="45"/>
                      <a:pt x="9" y="45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5"/>
                      <a:pt x="13" y="45"/>
                      <a:pt x="13" y="45"/>
                    </a:cubicBezTo>
                    <a:close/>
                    <a:moveTo>
                      <a:pt x="8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8" y="34"/>
                      <a:pt x="8" y="34"/>
                      <a:pt x="8" y="34"/>
                    </a:cubicBezTo>
                    <a:close/>
                    <a:moveTo>
                      <a:pt x="13" y="36"/>
                    </a:moveTo>
                    <a:cubicBezTo>
                      <a:pt x="9" y="36"/>
                      <a:pt x="9" y="36"/>
                      <a:pt x="9" y="36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6"/>
                      <a:pt x="13" y="36"/>
                      <a:pt x="13" y="36"/>
                    </a:cubicBezTo>
                    <a:close/>
                    <a:moveTo>
                      <a:pt x="16" y="27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16" y="27"/>
                      <a:pt x="16" y="27"/>
                      <a:pt x="16" y="27"/>
                    </a:cubicBezTo>
                    <a:close/>
                    <a:moveTo>
                      <a:pt x="8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8" y="24"/>
                      <a:pt x="8" y="24"/>
                      <a:pt x="8" y="24"/>
                    </a:cubicBezTo>
                    <a:close/>
                    <a:moveTo>
                      <a:pt x="13" y="26"/>
                    </a:moveTo>
                    <a:cubicBezTo>
                      <a:pt x="9" y="26"/>
                      <a:pt x="9" y="26"/>
                      <a:pt x="9" y="26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26"/>
                      <a:pt x="13" y="26"/>
                      <a:pt x="13" y="26"/>
                    </a:cubicBezTo>
                    <a:close/>
                    <a:moveTo>
                      <a:pt x="16" y="18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16" y="18"/>
                      <a:pt x="16" y="18"/>
                      <a:pt x="16" y="18"/>
                    </a:cubicBezTo>
                    <a:close/>
                    <a:moveTo>
                      <a:pt x="8" y="15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13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17"/>
                      <a:pt x="13" y="17"/>
                      <a:pt x="13" y="17"/>
                    </a:cubicBezTo>
                    <a:close/>
                    <a:moveTo>
                      <a:pt x="34" y="53"/>
                    </a:move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4"/>
                      <a:pt x="44" y="64"/>
                      <a:pt x="45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6" y="45"/>
                      <a:pt x="55" y="43"/>
                      <a:pt x="54" y="43"/>
                    </a:cubicBezTo>
                    <a:cubicBezTo>
                      <a:pt x="53" y="42"/>
                      <a:pt x="51" y="43"/>
                      <a:pt x="50" y="44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8" y="49"/>
                      <a:pt x="36" y="49"/>
                      <a:pt x="35" y="50"/>
                    </a:cubicBezTo>
                    <a:cubicBezTo>
                      <a:pt x="34" y="51"/>
                      <a:pt x="34" y="52"/>
                      <a:pt x="34" y="53"/>
                    </a:cubicBezTo>
                    <a:close/>
                  </a:path>
                </a:pathLst>
              </a:custGeom>
              <a:solidFill>
                <a:srgbClr val="3F8AD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文本框 33"/>
            <p:cNvSpPr txBox="1"/>
            <p:nvPr/>
          </p:nvSpPr>
          <p:spPr>
            <a:xfrm>
              <a:off x="6225" y="3522"/>
              <a:ext cx="2579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一键锁定异常设备</a:t>
              </a:r>
            </a:p>
            <a:p>
              <a:pPr algn="ctr"/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耗时</a:t>
              </a:r>
              <a:r>
                <a:rPr lang="en-US" alt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:30s</a:t>
              </a:r>
            </a:p>
          </p:txBody>
        </p:sp>
      </p:grpSp>
      <p:grpSp>
        <p:nvGrpSpPr>
          <p:cNvPr id="14" name="组合 4"/>
          <p:cNvGrpSpPr/>
          <p:nvPr/>
        </p:nvGrpSpPr>
        <p:grpSpPr>
          <a:xfrm>
            <a:off x="6451287" y="3147814"/>
            <a:ext cx="2369185" cy="1409065"/>
            <a:chOff x="10176" y="4805"/>
            <a:chExt cx="3731" cy="2219"/>
          </a:xfrm>
        </p:grpSpPr>
        <p:sp>
          <p:nvSpPr>
            <p:cNvPr id="15" name="任意多边形 14"/>
            <p:cNvSpPr/>
            <p:nvPr/>
          </p:nvSpPr>
          <p:spPr>
            <a:xfrm rot="101046" flipH="1">
              <a:off x="11300" y="4805"/>
              <a:ext cx="1210" cy="1307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38100"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33"/>
            <p:cNvSpPr txBox="1"/>
            <p:nvPr/>
          </p:nvSpPr>
          <p:spPr>
            <a:xfrm>
              <a:off x="10176" y="6347"/>
              <a:ext cx="3731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微观形态分析，进一步锁定工序</a:t>
              </a:r>
              <a:endParaRPr lang="en-US" altLang="zh-CN" sz="1100" b="1" dirty="0">
                <a:solidFill>
                  <a:srgbClr val="3F8AD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耗时</a:t>
              </a:r>
              <a:r>
                <a:rPr lang="en-US" alt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:5min</a:t>
              </a:r>
            </a:p>
          </p:txBody>
        </p:sp>
        <p:sp>
          <p:nvSpPr>
            <p:cNvPr id="362" name="搜索"/>
            <p:cNvSpPr/>
            <p:nvPr/>
          </p:nvSpPr>
          <p:spPr>
            <a:xfrm>
              <a:off x="11538" y="5173"/>
              <a:ext cx="731" cy="709"/>
            </a:xfrm>
            <a:custGeom>
              <a:avLst/>
              <a:gdLst/>
              <a:ahLst/>
              <a:cxnLst/>
              <a:rect l="l" t="t" r="r" b="b"/>
              <a:pathLst>
                <a:path w="926557" h="1124410">
                  <a:moveTo>
                    <a:pt x="319502" y="42976"/>
                  </a:moveTo>
                  <a:cubicBezTo>
                    <a:pt x="167768" y="42976"/>
                    <a:pt x="44763" y="161072"/>
                    <a:pt x="44763" y="306750"/>
                  </a:cubicBezTo>
                  <a:cubicBezTo>
                    <a:pt x="44763" y="452429"/>
                    <a:pt x="167768" y="570525"/>
                    <a:pt x="319502" y="570525"/>
                  </a:cubicBezTo>
                  <a:cubicBezTo>
                    <a:pt x="471237" y="570525"/>
                    <a:pt x="594242" y="452429"/>
                    <a:pt x="594242" y="306750"/>
                  </a:cubicBezTo>
                  <a:cubicBezTo>
                    <a:pt x="594242" y="161072"/>
                    <a:pt x="471237" y="42976"/>
                    <a:pt x="319502" y="42976"/>
                  </a:cubicBezTo>
                  <a:close/>
                  <a:moveTo>
                    <a:pt x="319502" y="0"/>
                  </a:moveTo>
                  <a:cubicBezTo>
                    <a:pt x="495959" y="0"/>
                    <a:pt x="639005" y="137337"/>
                    <a:pt x="639005" y="306750"/>
                  </a:cubicBezTo>
                  <a:cubicBezTo>
                    <a:pt x="639005" y="405310"/>
                    <a:pt x="590590" y="493013"/>
                    <a:pt x="515156" y="548896"/>
                  </a:cubicBezTo>
                  <a:lnTo>
                    <a:pt x="582115" y="648710"/>
                  </a:lnTo>
                  <a:lnTo>
                    <a:pt x="602593" y="634624"/>
                  </a:lnTo>
                  <a:cubicBezTo>
                    <a:pt x="861748" y="850694"/>
                    <a:pt x="940987" y="1016410"/>
                    <a:pt x="924472" y="1076071"/>
                  </a:cubicBezTo>
                  <a:cubicBezTo>
                    <a:pt x="918911" y="1116496"/>
                    <a:pt x="880404" y="1127298"/>
                    <a:pt x="856539" y="1123792"/>
                  </a:cubicBezTo>
                  <a:cubicBezTo>
                    <a:pt x="699114" y="1087767"/>
                    <a:pt x="580304" y="803802"/>
                    <a:pt x="527916" y="685990"/>
                  </a:cubicBezTo>
                  <a:lnTo>
                    <a:pt x="547442" y="672559"/>
                  </a:lnTo>
                  <a:lnTo>
                    <a:pt x="479840" y="571786"/>
                  </a:lnTo>
                  <a:cubicBezTo>
                    <a:pt x="432836" y="598404"/>
                    <a:pt x="378006" y="613501"/>
                    <a:pt x="319502" y="613501"/>
                  </a:cubicBezTo>
                  <a:cubicBezTo>
                    <a:pt x="143046" y="613501"/>
                    <a:pt x="0" y="476164"/>
                    <a:pt x="0" y="306750"/>
                  </a:cubicBezTo>
                  <a:cubicBezTo>
                    <a:pt x="0" y="137337"/>
                    <a:pt x="143046" y="0"/>
                    <a:pt x="319502" y="0"/>
                  </a:cubicBezTo>
                  <a:close/>
                </a:path>
              </a:pathLst>
            </a:custGeom>
            <a:solidFill>
              <a:srgbClr val="3F8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AA2D179-EF2A-43C8-9FE7-4034CBB5097D}"/>
              </a:ext>
            </a:extLst>
          </p:cNvPr>
          <p:cNvGrpSpPr/>
          <p:nvPr/>
        </p:nvGrpSpPr>
        <p:grpSpPr>
          <a:xfrm>
            <a:off x="361633" y="887357"/>
            <a:ext cx="2877459" cy="1483335"/>
            <a:chOff x="361633" y="887357"/>
            <a:chExt cx="2807017" cy="148333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EB7FCCF-A460-4FA2-8371-E7C480DE0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633" y="887357"/>
              <a:ext cx="2807017" cy="1483335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1587463" y="1311029"/>
              <a:ext cx="287328" cy="79957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4DAE41C-916F-44B4-918E-2E998288B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092" y="3103883"/>
            <a:ext cx="2948305" cy="1362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/>
          <p:cNvSpPr txBox="1"/>
          <p:nvPr/>
        </p:nvSpPr>
        <p:spPr>
          <a:xfrm>
            <a:off x="395537" y="208853"/>
            <a:ext cx="6192687" cy="4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二、智能制造之路｜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不良调查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" name="组合 52"/>
          <p:cNvGrpSpPr/>
          <p:nvPr/>
        </p:nvGrpSpPr>
        <p:grpSpPr>
          <a:xfrm>
            <a:off x="5044440" y="3024505"/>
            <a:ext cx="3309620" cy="1622425"/>
            <a:chOff x="520997" y="2919405"/>
            <a:chExt cx="4261135" cy="1800787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97" y="2919405"/>
              <a:ext cx="4261135" cy="180078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cxnSp>
          <p:nvCxnSpPr>
            <p:cNvPr id="50" name="直接连接符 49"/>
            <p:cNvCxnSpPr/>
            <p:nvPr/>
          </p:nvCxnSpPr>
          <p:spPr>
            <a:xfrm flipV="1">
              <a:off x="854562" y="3987895"/>
              <a:ext cx="3434579" cy="705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98"/>
          <p:cNvGrpSpPr/>
          <p:nvPr/>
        </p:nvGrpSpPr>
        <p:grpSpPr>
          <a:xfrm>
            <a:off x="-251460" y="2747010"/>
            <a:ext cx="9657715" cy="82550"/>
            <a:chOff x="1003836" y="3620876"/>
            <a:chExt cx="10614423" cy="109817"/>
          </a:xfrm>
          <a:solidFill>
            <a:srgbClr val="3F8ADF"/>
          </a:solidFill>
        </p:grpSpPr>
        <p:cxnSp>
          <p:nvCxnSpPr>
            <p:cNvPr id="100" name="直接连接符 99"/>
            <p:cNvCxnSpPr/>
            <p:nvPr/>
          </p:nvCxnSpPr>
          <p:spPr>
            <a:xfrm>
              <a:off x="1074228" y="3675786"/>
              <a:ext cx="10544031" cy="0"/>
            </a:xfrm>
            <a:prstGeom prst="line">
              <a:avLst/>
            </a:prstGeom>
            <a:grpFill/>
            <a:ln w="31750">
              <a:solidFill>
                <a:srgbClr val="3F8ADF"/>
              </a:solidFill>
              <a:headEnd w="lg" len="lg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椭圆 100"/>
            <p:cNvSpPr/>
            <p:nvPr/>
          </p:nvSpPr>
          <p:spPr>
            <a:xfrm>
              <a:off x="1003836" y="3620876"/>
              <a:ext cx="109817" cy="109817"/>
            </a:xfrm>
            <a:prstGeom prst="ellipse">
              <a:avLst/>
            </a:prstGeom>
            <a:grpFill/>
            <a:ln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92"/>
          <p:cNvGrpSpPr/>
          <p:nvPr/>
        </p:nvGrpSpPr>
        <p:grpSpPr>
          <a:xfrm>
            <a:off x="6072983" y="2581275"/>
            <a:ext cx="1323340" cy="331470"/>
            <a:chOff x="7259168" y="3407101"/>
            <a:chExt cx="779929" cy="421602"/>
          </a:xfrm>
          <a:solidFill>
            <a:srgbClr val="3F8ADF"/>
          </a:solidFill>
        </p:grpSpPr>
        <p:sp>
          <p:nvSpPr>
            <p:cNvPr id="94" name="等腰三角形 93"/>
            <p:cNvSpPr/>
            <p:nvPr/>
          </p:nvSpPr>
          <p:spPr>
            <a:xfrm flipV="1">
              <a:off x="7551455" y="3667170"/>
              <a:ext cx="195356" cy="161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7259168" y="3407101"/>
              <a:ext cx="779929" cy="259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锁定源头</a:t>
              </a:r>
            </a:p>
          </p:txBody>
        </p:sp>
      </p:grpSp>
      <p:grpSp>
        <p:nvGrpSpPr>
          <p:cNvPr id="9" name="组合 6"/>
          <p:cNvGrpSpPr/>
          <p:nvPr/>
        </p:nvGrpSpPr>
        <p:grpSpPr>
          <a:xfrm>
            <a:off x="1930400" y="3157220"/>
            <a:ext cx="1637408" cy="1421765"/>
            <a:chOff x="3134" y="1964"/>
            <a:chExt cx="2579" cy="2239"/>
          </a:xfrm>
        </p:grpSpPr>
        <p:sp>
          <p:nvSpPr>
            <p:cNvPr id="13" name="文本框 33"/>
            <p:cNvSpPr txBox="1"/>
            <p:nvPr/>
          </p:nvSpPr>
          <p:spPr>
            <a:xfrm>
              <a:off x="3134" y="3526"/>
              <a:ext cx="2579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一键锁定异常单元</a:t>
              </a:r>
            </a:p>
            <a:p>
              <a:pPr algn="ctr"/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耗时</a:t>
              </a:r>
              <a:r>
                <a:rPr lang="en-US" alt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:10min</a:t>
              </a:r>
            </a:p>
          </p:txBody>
        </p:sp>
        <p:sp>
          <p:nvSpPr>
            <p:cNvPr id="120" name="Freeform 60"/>
            <p:cNvSpPr/>
            <p:nvPr/>
          </p:nvSpPr>
          <p:spPr bwMode="auto">
            <a:xfrm>
              <a:off x="4053" y="2264"/>
              <a:ext cx="740" cy="706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3F8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flipH="1">
              <a:off x="3818" y="1964"/>
              <a:ext cx="1210" cy="1307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38100"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8"/>
          <p:cNvGrpSpPr/>
          <p:nvPr/>
        </p:nvGrpSpPr>
        <p:grpSpPr>
          <a:xfrm>
            <a:off x="5378824" y="1012825"/>
            <a:ext cx="2844988" cy="1259456"/>
            <a:chOff x="8627" y="4804"/>
            <a:chExt cx="4481" cy="1983"/>
          </a:xfrm>
        </p:grpSpPr>
        <p:sp>
          <p:nvSpPr>
            <p:cNvPr id="68" name="Freeform 48"/>
            <p:cNvSpPr>
              <a:spLocks noEditPoints="1"/>
            </p:cNvSpPr>
            <p:nvPr/>
          </p:nvSpPr>
          <p:spPr bwMode="auto">
            <a:xfrm>
              <a:off x="10464" y="5038"/>
              <a:ext cx="597" cy="694"/>
            </a:xfrm>
            <a:custGeom>
              <a:avLst/>
              <a:gdLst/>
              <a:ahLst/>
              <a:cxnLst>
                <a:cxn ang="0">
                  <a:pos x="76" y="31"/>
                </a:cxn>
                <a:cxn ang="0">
                  <a:pos x="80" y="27"/>
                </a:cxn>
                <a:cxn ang="0">
                  <a:pos x="76" y="23"/>
                </a:cxn>
                <a:cxn ang="0">
                  <a:pos x="23" y="76"/>
                </a:cxn>
                <a:cxn ang="0">
                  <a:pos x="27" y="80"/>
                </a:cxn>
                <a:cxn ang="0">
                  <a:pos x="31" y="76"/>
                </a:cxn>
                <a:cxn ang="0">
                  <a:pos x="76" y="31"/>
                </a:cxn>
                <a:cxn ang="0">
                  <a:pos x="44" y="192"/>
                </a:cxn>
                <a:cxn ang="0">
                  <a:pos x="45" y="203"/>
                </a:cxn>
                <a:cxn ang="0">
                  <a:pos x="56" y="209"/>
                </a:cxn>
                <a:cxn ang="0">
                  <a:pos x="57" y="216"/>
                </a:cxn>
                <a:cxn ang="0">
                  <a:pos x="76" y="221"/>
                </a:cxn>
                <a:cxn ang="0">
                  <a:pos x="95" y="216"/>
                </a:cxn>
                <a:cxn ang="0">
                  <a:pos x="96" y="209"/>
                </a:cxn>
                <a:cxn ang="0">
                  <a:pos x="106" y="203"/>
                </a:cxn>
                <a:cxn ang="0">
                  <a:pos x="108" y="192"/>
                </a:cxn>
                <a:cxn ang="0">
                  <a:pos x="76" y="197"/>
                </a:cxn>
                <a:cxn ang="0">
                  <a:pos x="44" y="192"/>
                </a:cxn>
                <a:cxn ang="0">
                  <a:pos x="41" y="170"/>
                </a:cxn>
                <a:cxn ang="0">
                  <a:pos x="42" y="182"/>
                </a:cxn>
                <a:cxn ang="0">
                  <a:pos x="76" y="188"/>
                </a:cxn>
                <a:cxn ang="0">
                  <a:pos x="109" y="182"/>
                </a:cxn>
                <a:cxn ang="0">
                  <a:pos x="111" y="170"/>
                </a:cxn>
                <a:cxn ang="0">
                  <a:pos x="76" y="177"/>
                </a:cxn>
                <a:cxn ang="0">
                  <a:pos x="41" y="170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36" y="141"/>
                </a:cxn>
                <a:cxn ang="0">
                  <a:pos x="39" y="160"/>
                </a:cxn>
                <a:cxn ang="0">
                  <a:pos x="76" y="168"/>
                </a:cxn>
                <a:cxn ang="0">
                  <a:pos x="113" y="160"/>
                </a:cxn>
                <a:cxn ang="0">
                  <a:pos x="115" y="141"/>
                </a:cxn>
                <a:cxn ang="0">
                  <a:pos x="152" y="76"/>
                </a:cxn>
                <a:cxn ang="0">
                  <a:pos x="76" y="0"/>
                </a:cxn>
                <a:cxn ang="0">
                  <a:pos x="104" y="132"/>
                </a:cxn>
                <a:cxn ang="0">
                  <a:pos x="102" y="150"/>
                </a:cxn>
                <a:cxn ang="0">
                  <a:pos x="76" y="154"/>
                </a:cxn>
                <a:cxn ang="0">
                  <a:pos x="50" y="150"/>
                </a:cxn>
                <a:cxn ang="0">
                  <a:pos x="48" y="132"/>
                </a:cxn>
                <a:cxn ang="0">
                  <a:pos x="13" y="76"/>
                </a:cxn>
                <a:cxn ang="0">
                  <a:pos x="76" y="14"/>
                </a:cxn>
                <a:cxn ang="0">
                  <a:pos x="139" y="76"/>
                </a:cxn>
                <a:cxn ang="0">
                  <a:pos x="104" y="132"/>
                </a:cxn>
                <a:cxn ang="0">
                  <a:pos x="93" y="104"/>
                </a:cxn>
                <a:cxn ang="0">
                  <a:pos x="76" y="74"/>
                </a:cxn>
                <a:cxn ang="0">
                  <a:pos x="59" y="104"/>
                </a:cxn>
                <a:cxn ang="0">
                  <a:pos x="52" y="89"/>
                </a:cxn>
                <a:cxn ang="0">
                  <a:pos x="41" y="94"/>
                </a:cxn>
                <a:cxn ang="0">
                  <a:pos x="58" y="131"/>
                </a:cxn>
                <a:cxn ang="0">
                  <a:pos x="76" y="98"/>
                </a:cxn>
                <a:cxn ang="0">
                  <a:pos x="94" y="131"/>
                </a:cxn>
                <a:cxn ang="0">
                  <a:pos x="111" y="94"/>
                </a:cxn>
                <a:cxn ang="0">
                  <a:pos x="100" y="89"/>
                </a:cxn>
                <a:cxn ang="0">
                  <a:pos x="93" y="104"/>
                </a:cxn>
              </a:cxnLst>
              <a:rect l="0" t="0" r="r" b="b"/>
              <a:pathLst>
                <a:path w="152" h="221">
                  <a:moveTo>
                    <a:pt x="76" y="31"/>
                  </a:moveTo>
                  <a:cubicBezTo>
                    <a:pt x="78" y="31"/>
                    <a:pt x="80" y="30"/>
                    <a:pt x="80" y="27"/>
                  </a:cubicBezTo>
                  <a:cubicBezTo>
                    <a:pt x="80" y="25"/>
                    <a:pt x="78" y="23"/>
                    <a:pt x="76" y="23"/>
                  </a:cubicBezTo>
                  <a:cubicBezTo>
                    <a:pt x="47" y="23"/>
                    <a:pt x="23" y="47"/>
                    <a:pt x="23" y="76"/>
                  </a:cubicBezTo>
                  <a:cubicBezTo>
                    <a:pt x="23" y="78"/>
                    <a:pt x="25" y="80"/>
                    <a:pt x="27" y="80"/>
                  </a:cubicBezTo>
                  <a:cubicBezTo>
                    <a:pt x="29" y="80"/>
                    <a:pt x="31" y="78"/>
                    <a:pt x="31" y="76"/>
                  </a:cubicBezTo>
                  <a:cubicBezTo>
                    <a:pt x="31" y="52"/>
                    <a:pt x="51" y="31"/>
                    <a:pt x="76" y="31"/>
                  </a:cubicBezTo>
                  <a:close/>
                  <a:moveTo>
                    <a:pt x="44" y="192"/>
                  </a:moveTo>
                  <a:cubicBezTo>
                    <a:pt x="45" y="203"/>
                    <a:pt x="45" y="203"/>
                    <a:pt x="45" y="203"/>
                  </a:cubicBezTo>
                  <a:cubicBezTo>
                    <a:pt x="45" y="203"/>
                    <a:pt x="48" y="207"/>
                    <a:pt x="56" y="209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57" y="216"/>
                    <a:pt x="61" y="221"/>
                    <a:pt x="76" y="221"/>
                  </a:cubicBezTo>
                  <a:cubicBezTo>
                    <a:pt x="91" y="221"/>
                    <a:pt x="95" y="216"/>
                    <a:pt x="95" y="216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104" y="207"/>
                    <a:pt x="106" y="203"/>
                    <a:pt x="106" y="203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98" y="195"/>
                    <a:pt x="87" y="197"/>
                    <a:pt x="76" y="197"/>
                  </a:cubicBezTo>
                  <a:cubicBezTo>
                    <a:pt x="64" y="197"/>
                    <a:pt x="54" y="195"/>
                    <a:pt x="44" y="192"/>
                  </a:cubicBezTo>
                  <a:close/>
                  <a:moveTo>
                    <a:pt x="41" y="170"/>
                  </a:moveTo>
                  <a:cubicBezTo>
                    <a:pt x="42" y="182"/>
                    <a:pt x="42" y="182"/>
                    <a:pt x="42" y="182"/>
                  </a:cubicBezTo>
                  <a:cubicBezTo>
                    <a:pt x="52" y="186"/>
                    <a:pt x="64" y="188"/>
                    <a:pt x="76" y="188"/>
                  </a:cubicBezTo>
                  <a:cubicBezTo>
                    <a:pt x="88" y="188"/>
                    <a:pt x="99" y="186"/>
                    <a:pt x="109" y="182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00" y="174"/>
                    <a:pt x="89" y="177"/>
                    <a:pt x="76" y="177"/>
                  </a:cubicBezTo>
                  <a:cubicBezTo>
                    <a:pt x="63" y="177"/>
                    <a:pt x="51" y="174"/>
                    <a:pt x="41" y="170"/>
                  </a:cubicBezTo>
                  <a:close/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04"/>
                    <a:pt x="15" y="128"/>
                    <a:pt x="36" y="14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50" y="165"/>
                    <a:pt x="63" y="168"/>
                    <a:pt x="76" y="168"/>
                  </a:cubicBezTo>
                  <a:cubicBezTo>
                    <a:pt x="89" y="168"/>
                    <a:pt x="102" y="165"/>
                    <a:pt x="113" y="160"/>
                  </a:cubicBezTo>
                  <a:cubicBezTo>
                    <a:pt x="115" y="141"/>
                    <a:pt x="115" y="141"/>
                    <a:pt x="115" y="141"/>
                  </a:cubicBezTo>
                  <a:cubicBezTo>
                    <a:pt x="137" y="128"/>
                    <a:pt x="152" y="104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104" y="132"/>
                  </a:move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95" y="154"/>
                    <a:pt x="76" y="154"/>
                  </a:cubicBezTo>
                  <a:cubicBezTo>
                    <a:pt x="57" y="154"/>
                    <a:pt x="50" y="150"/>
                    <a:pt x="50" y="150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27" y="122"/>
                    <a:pt x="13" y="101"/>
                    <a:pt x="13" y="76"/>
                  </a:cubicBezTo>
                  <a:cubicBezTo>
                    <a:pt x="13" y="42"/>
                    <a:pt x="41" y="14"/>
                    <a:pt x="76" y="14"/>
                  </a:cubicBezTo>
                  <a:cubicBezTo>
                    <a:pt x="110" y="14"/>
                    <a:pt x="139" y="42"/>
                    <a:pt x="139" y="76"/>
                  </a:cubicBezTo>
                  <a:cubicBezTo>
                    <a:pt x="139" y="101"/>
                    <a:pt x="124" y="122"/>
                    <a:pt x="104" y="132"/>
                  </a:cubicBezTo>
                  <a:close/>
                  <a:moveTo>
                    <a:pt x="93" y="104"/>
                  </a:moveTo>
                  <a:cubicBezTo>
                    <a:pt x="76" y="74"/>
                    <a:pt x="76" y="74"/>
                    <a:pt x="76" y="74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0" y="89"/>
                    <a:pt x="100" y="89"/>
                    <a:pt x="100" y="89"/>
                  </a:cubicBezTo>
                  <a:lnTo>
                    <a:pt x="93" y="104"/>
                  </a:lnTo>
                  <a:close/>
                </a:path>
              </a:pathLst>
            </a:custGeom>
            <a:solidFill>
              <a:srgbClr val="3F8ADF"/>
            </a:solidFill>
            <a:ln w="9525">
              <a:solidFill>
                <a:srgbClr val="3F8ADF"/>
              </a:solidFill>
              <a:round/>
            </a:ln>
          </p:spPr>
          <p:txBody>
            <a:bodyPr vert="horz" wrap="square" lIns="91418" tIns="45709" rIns="91418" bIns="45709" numCol="1" anchor="t" anchorCtr="0" compatLnSpc="1"/>
            <a:lstStyle/>
            <a:p>
              <a:endParaRPr lang="ko-KR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10800000">
              <a:off x="10212" y="4804"/>
              <a:ext cx="1102" cy="116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38100">
              <a:solidFill>
                <a:srgbClr val="3F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33"/>
            <p:cNvSpPr txBox="1"/>
            <p:nvPr/>
          </p:nvSpPr>
          <p:spPr>
            <a:xfrm>
              <a:off x="8627" y="6110"/>
              <a:ext cx="4481" cy="6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智能识别异常参数，给出调整方案</a:t>
              </a:r>
            </a:p>
            <a:p>
              <a:pPr algn="ctr"/>
              <a:r>
                <a:rPr lang="zh-CN" altLang="en-US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耗时</a:t>
              </a:r>
              <a:r>
                <a:rPr lang="en-US" altLang="zh-CN" sz="1100" b="1" dirty="0">
                  <a:solidFill>
                    <a:srgbClr val="3F8AD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:5min</a:t>
              </a:r>
            </a:p>
          </p:txBody>
        </p:sp>
      </p:grpSp>
      <p:grpSp>
        <p:nvGrpSpPr>
          <p:cNvPr id="17" name="组合 32"/>
          <p:cNvGrpSpPr/>
          <p:nvPr/>
        </p:nvGrpSpPr>
        <p:grpSpPr>
          <a:xfrm>
            <a:off x="918210" y="817245"/>
            <a:ext cx="3598545" cy="1622425"/>
            <a:chOff x="918210" y="817245"/>
            <a:chExt cx="3598545" cy="1622425"/>
          </a:xfrm>
        </p:grpSpPr>
        <p:grpSp>
          <p:nvGrpSpPr>
            <p:cNvPr id="18" name="组合 5"/>
            <p:cNvGrpSpPr/>
            <p:nvPr/>
          </p:nvGrpSpPr>
          <p:grpSpPr>
            <a:xfrm>
              <a:off x="918210" y="817245"/>
              <a:ext cx="3598545" cy="1622425"/>
              <a:chOff x="840" y="4302"/>
              <a:chExt cx="5742" cy="3048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40" y="4302"/>
                <a:ext cx="5743" cy="3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" name="矩形 3"/>
              <p:cNvSpPr/>
              <p:nvPr/>
            </p:nvSpPr>
            <p:spPr>
              <a:xfrm>
                <a:off x="4881" y="4904"/>
                <a:ext cx="441" cy="119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2881" y="4904"/>
                <a:ext cx="441" cy="119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3776980" y="2272030"/>
              <a:ext cx="652780" cy="762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33"/>
          <p:cNvGrpSpPr/>
          <p:nvPr/>
        </p:nvGrpSpPr>
        <p:grpSpPr>
          <a:xfrm>
            <a:off x="737870" y="2654935"/>
            <a:ext cx="3704590" cy="377190"/>
            <a:chOff x="737870" y="2654935"/>
            <a:chExt cx="3704590" cy="377190"/>
          </a:xfrm>
        </p:grpSpPr>
        <p:grpSp>
          <p:nvGrpSpPr>
            <p:cNvPr id="20" name="组合 2"/>
            <p:cNvGrpSpPr/>
            <p:nvPr/>
          </p:nvGrpSpPr>
          <p:grpSpPr>
            <a:xfrm>
              <a:off x="737870" y="2668270"/>
              <a:ext cx="3704590" cy="363855"/>
              <a:chOff x="1284" y="4191"/>
              <a:chExt cx="5834" cy="573"/>
            </a:xfrm>
            <a:solidFill>
              <a:srgbClr val="3F8ADF"/>
            </a:solidFill>
          </p:grpSpPr>
          <p:sp>
            <p:nvSpPr>
              <p:cNvPr id="86" name="矩形 85"/>
              <p:cNvSpPr/>
              <p:nvPr/>
            </p:nvSpPr>
            <p:spPr>
              <a:xfrm>
                <a:off x="1284" y="4386"/>
                <a:ext cx="1542" cy="3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Trend</a:t>
                </a:r>
              </a:p>
            </p:txBody>
          </p:sp>
          <p:grpSp>
            <p:nvGrpSpPr>
              <p:cNvPr id="21" name="组合 89"/>
              <p:cNvGrpSpPr/>
              <p:nvPr/>
            </p:nvGrpSpPr>
            <p:grpSpPr>
              <a:xfrm>
                <a:off x="3462" y="4191"/>
                <a:ext cx="1594" cy="573"/>
                <a:chOff x="5092160" y="3514421"/>
                <a:chExt cx="1195648" cy="483904"/>
              </a:xfrm>
              <a:grpFill/>
            </p:grpSpPr>
            <p:sp>
              <p:nvSpPr>
                <p:cNvPr id="91" name="等腰三角形 90"/>
                <p:cNvSpPr/>
                <p:nvPr/>
              </p:nvSpPr>
              <p:spPr>
                <a:xfrm>
                  <a:off x="5576045" y="3514421"/>
                  <a:ext cx="259976" cy="161365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5092160" y="3666433"/>
                  <a:ext cx="1195648" cy="33189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Mapping</a:t>
                  </a:r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>
                <a:off x="5556" y="4371"/>
                <a:ext cx="1562" cy="3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Unit</a:t>
                </a:r>
                <a:r>
                  <a:rPr lang="zh-CN" altLang="en-US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别</a:t>
                </a:r>
              </a:p>
            </p:txBody>
          </p:sp>
        </p:grpSp>
        <p:sp>
          <p:nvSpPr>
            <p:cNvPr id="11" name="等腰三角形 10"/>
            <p:cNvSpPr/>
            <p:nvPr/>
          </p:nvSpPr>
          <p:spPr>
            <a:xfrm>
              <a:off x="1117663" y="2654935"/>
              <a:ext cx="220086" cy="121333"/>
            </a:xfrm>
            <a:prstGeom prst="triangle">
              <a:avLst/>
            </a:prstGeom>
            <a:solidFill>
              <a:srgbClr val="3F8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3777043" y="2654935"/>
              <a:ext cx="220086" cy="121333"/>
            </a:xfrm>
            <a:prstGeom prst="triangle">
              <a:avLst/>
            </a:prstGeom>
            <a:solidFill>
              <a:srgbClr val="3F8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3000378"/>
            <a:ext cx="3515424" cy="169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6.7|9.1|8.8|5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|9.2|8.6|8|17.3|2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6|55.5|10.3|1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4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0.9|12.3|2.9|1.5|1.1|5.7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6|3|3.2|7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|1.4|3.6|2.2|7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|5.6|15.3|2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18"/>
  <p:tag name="KSO_WM_UNIT_TYPE" val="l_h_f"/>
  <p:tag name="KSO_WM_UNIT_INDEX" val="1_1_1"/>
  <p:tag name="KSO_WM_UNIT_ID" val="diagram160618_3*l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46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18"/>
  <p:tag name="KSO_WM_UNIT_TYPE" val="l_h_f"/>
  <p:tag name="KSO_WM_UNIT_INDEX" val="1_2_1"/>
  <p:tag name="KSO_WM_UNIT_ID" val="diagram160618_3*l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46"/>
  <p:tag name="KSO_WM_DIAGRAM_GROUP_CODE" val="l1-1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18"/>
  <p:tag name="KSO_WM_UNIT_TYPE" val="l_h_f"/>
  <p:tag name="KSO_WM_UNIT_INDEX" val="1_3_1"/>
  <p:tag name="KSO_WM_UNIT_ID" val="diagram160618_3*l_h_f*1_3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46"/>
  <p:tag name="KSO_WM_DIAGRAM_GROUP_CODE" val="l1-1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034_3*l_h_f*1_4_1"/>
  <p:tag name="KSO_WM_TEMPLATE_CATEGORY" val="diagram"/>
  <p:tag name="KSO_WM_TEMPLATE_INDEX" val="160034"/>
  <p:tag name="KSO_WM_UNIT_TYPE" val="l_h_f"/>
  <p:tag name="KSO_WM_UNIT_INDEX" val="1_4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4"/>
  <p:tag name="KSO_WM_DIAGRAM_GROUP_CODE" val="l1-1"/>
  <p:tag name="KSO_WM_UNIT_PRESET_TEXT_LEN" val="5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18"/>
  <p:tag name="KSO_WM_UNIT_TYPE" val="l_h_a"/>
  <p:tag name="KSO_WM_UNIT_INDEX" val="1_1_1"/>
  <p:tag name="KSO_WM_UNIT_ID" val="diagram160618_3*l_h_a*1_1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l1-1"/>
  <p:tag name="KSO_WM_UNIT_PRESET_TEXT" val="AMET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18"/>
  <p:tag name="KSO_WM_UNIT_TYPE" val="l_h_a"/>
  <p:tag name="KSO_WM_UNIT_INDEX" val="1_2_1"/>
  <p:tag name="KSO_WM_UNIT_ID" val="diagram160618_3*l_h_a*1_2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l1-1"/>
  <p:tag name="KSO_WM_UNIT_PRESET_TEXT" val="AMET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18"/>
  <p:tag name="KSO_WM_UNIT_TYPE" val="l_h_a"/>
  <p:tag name="KSO_WM_UNIT_INDEX" val="1_3_1"/>
  <p:tag name="KSO_WM_UNIT_ID" val="diagram160618_3*l_h_a*1_3_1"/>
  <p:tag name="KSO_WM_UNIT_CLEAR" val="1"/>
  <p:tag name="KSO_WM_UNIT_LAYERLEVEL" val="1_1_1"/>
  <p:tag name="KSO_WM_UNIT_VALUE" val="6"/>
  <p:tag name="KSO_WM_UNIT_HIGHLIGHT" val="0"/>
  <p:tag name="KSO_WM_UNIT_COMPATIBLE" val="0"/>
  <p:tag name="KSO_WM_DIAGRAM_GROUP_CODE" val="l1-1"/>
  <p:tag name="KSO_WM_UNIT_PRESET_TEXT" val="AMET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3|16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4.2|5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4.2|5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4.2|5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4.2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034_3*l_h_a*1_4_1"/>
  <p:tag name="KSO_WM_TEMPLATE_CATEGORY" val="diagram"/>
  <p:tag name="KSO_WM_TEMPLATE_INDEX" val="160034"/>
  <p:tag name="KSO_WM_UNIT_TYPE" val="l_h_a"/>
  <p:tag name="KSO_WM_UNIT_INDEX" val="1_4_1"/>
  <p:tag name="KSO_WM_UNIT_CLEAR" val="1"/>
  <p:tag name="KSO_WM_UNIT_LAYERLEVEL" val="1_1_1"/>
  <p:tag name="KSO_WM_UNIT_VALUE" val="4"/>
  <p:tag name="KSO_WM_UNIT_HIGHLIGHT" val="0"/>
  <p:tag name="KSO_WM_UNIT_COMPATIBLE" val="0"/>
  <p:tag name="KSO_WM_UNIT_PRESET_TEXT" val="04"/>
  <p:tag name="KSO_WM_DIAGRAM_GROUP_CODE" val="l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034_3*l_h_f*1_3_1"/>
  <p:tag name="KSO_WM_TEMPLATE_CATEGORY" val="diagram"/>
  <p:tag name="KSO_WM_TEMPLATE_INDEX" val="160034"/>
  <p:tag name="KSO_WM_UNIT_TYPE" val="l_h_f"/>
  <p:tag name="KSO_WM_UNIT_INDEX" val="1_3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4"/>
  <p:tag name="KSO_WM_DIAGRAM_GROUP_CODE" val="l1-1"/>
  <p:tag name="KSO_WM_UNIT_PRESET_TEXT_LEN" val="5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034_3*l_h_a*1_3_1"/>
  <p:tag name="KSO_WM_TEMPLATE_CATEGORY" val="diagram"/>
  <p:tag name="KSO_WM_TEMPLATE_INDEX" val="160034"/>
  <p:tag name="KSO_WM_UNIT_TYPE" val="l_h_a"/>
  <p:tag name="KSO_WM_UNIT_INDEX" val="1_3_1"/>
  <p:tag name="KSO_WM_UNIT_CLEAR" val="1"/>
  <p:tag name="KSO_WM_UNIT_LAYERLEVEL" val="1_1_1"/>
  <p:tag name="KSO_WM_UNIT_VALUE" val="4"/>
  <p:tag name="KSO_WM_UNIT_HIGHLIGHT" val="0"/>
  <p:tag name="KSO_WM_UNIT_COMPATIBLE" val="0"/>
  <p:tag name="KSO_WM_UNIT_PRESET_TEXT" val="03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034_3*l_h_f*1_2_1"/>
  <p:tag name="KSO_WM_TEMPLATE_CATEGORY" val="diagram"/>
  <p:tag name="KSO_WM_TEMPLATE_INDEX" val="160034"/>
  <p:tag name="KSO_WM_UNIT_TYPE" val="l_h_f"/>
  <p:tag name="KSO_WM_UNIT_INDEX" val="1_2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4"/>
  <p:tag name="KSO_WM_DIAGRAM_GROUP_CODE" val="l1-1"/>
  <p:tag name="KSO_WM_UNIT_PRESET_TEXT_LEN" val="5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034_3*l_h_a*1_2_1"/>
  <p:tag name="KSO_WM_TEMPLATE_CATEGORY" val="diagram"/>
  <p:tag name="KSO_WM_TEMPLATE_INDEX" val="160034"/>
  <p:tag name="KSO_WM_UNIT_TYPE" val="l_h_a"/>
  <p:tag name="KSO_WM_UNIT_INDEX" val="1_2_1"/>
  <p:tag name="KSO_WM_UNIT_CLEAR" val="1"/>
  <p:tag name="KSO_WM_UNIT_LAYERLEVEL" val="1_1_1"/>
  <p:tag name="KSO_WM_UNIT_VALUE" val="4"/>
  <p:tag name="KSO_WM_UNIT_HIGHLIGHT" val="0"/>
  <p:tag name="KSO_WM_UNIT_COMPATIBLE" val="0"/>
  <p:tag name="KSO_WM_UNIT_PRESET_TEXT" val="02"/>
  <p:tag name="KSO_WM_DIAGRAM_GROUP_CODE" val="l1-1"/>
  <p:tag name="KSO_WM_UNIT_FILL_FORE_SCHEMECOLOR_INDEX" val="14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034_3*l_h_f*1_1_1"/>
  <p:tag name="KSO_WM_TEMPLATE_CATEGORY" val="diagram"/>
  <p:tag name="KSO_WM_TEMPLATE_INDEX" val="160034"/>
  <p:tag name="KSO_WM_UNIT_TYPE" val="l_h_f"/>
  <p:tag name="KSO_WM_UNIT_INDEX" val="1_1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4"/>
  <p:tag name="KSO_WM_DIAGRAM_GROUP_CODE" val="l1-1"/>
  <p:tag name="KSO_WM_UNIT_PRESET_TEXT_LEN" val="5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diagram160034_3*l_h_a*1_1_1"/>
  <p:tag name="KSO_WM_TEMPLATE_CATEGORY" val="diagram"/>
  <p:tag name="KSO_WM_TEMPLATE_INDEX" val="160034"/>
  <p:tag name="KSO_WM_UNIT_TYPE" val="l_h_a"/>
  <p:tag name="KSO_WM_UNIT_INDEX" val="1_1_1"/>
  <p:tag name="KSO_WM_UNIT_CLEAR" val="1"/>
  <p:tag name="KSO_WM_UNIT_LAYERLEVEL" val="1_1_1"/>
  <p:tag name="KSO_WM_UNIT_VALUE" val="4"/>
  <p:tag name="KSO_WM_UNIT_HIGHLIGHT" val="0"/>
  <p:tag name="KSO_WM_UNIT_COMPATIBLE" val="0"/>
  <p:tag name="KSO_WM_UNIT_PRESET_TEXT" val="01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6237</TotalTime>
  <Words>1209</Words>
  <Application>Microsoft Office PowerPoint</Application>
  <PresentationFormat>全屏显示(16:9)</PresentationFormat>
  <Paragraphs>224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方正稚艺简体</vt:lpstr>
      <vt:lpstr>微软雅黑</vt:lpstr>
      <vt:lpstr>Arial</vt:lpstr>
      <vt:lpstr>Calibri</vt:lpstr>
      <vt:lpstr>Wingdings</vt:lpstr>
      <vt:lpstr>Office 主题​​</vt:lpstr>
      <vt:lpstr>Array智造 Intelligent EQP Monitor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刘晓光</dc:creator>
  <cp:lastModifiedBy>潇 谷</cp:lastModifiedBy>
  <cp:revision>514</cp:revision>
  <cp:lastPrinted>2019-03-28T08:24:47Z</cp:lastPrinted>
  <dcterms:created xsi:type="dcterms:W3CDTF">2014-09-15T01:06:00Z</dcterms:created>
  <dcterms:modified xsi:type="dcterms:W3CDTF">2019-03-28T08:24:51Z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